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20D8"/>
    <a:srgbClr val="3BF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B79B-F3B2-7D45-A8E3-C4418C5F99C4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C8E5-1BDA-4B48-8EC5-F77EB7A96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2743200" cy="487362"/>
          </a:xfrm>
          <a:solidFill>
            <a:srgbClr val="3BF5ED"/>
          </a:solidFill>
          <a:ln w="57150" cmpd="sng">
            <a:solidFill>
              <a:srgbClr val="FF20D8"/>
            </a:solidFill>
          </a:ln>
        </p:spPr>
        <p:txBody>
          <a:bodyPr>
            <a:normAutofit/>
          </a:bodyPr>
          <a:lstStyle/>
          <a:p>
            <a:r>
              <a:rPr lang="en-US" sz="2400" dirty="0" smtClean="0"/>
              <a:t>Tool-Kit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08" y="827843"/>
            <a:ext cx="8900604" cy="233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" name="Group 82"/>
          <p:cNvGrpSpPr/>
          <p:nvPr/>
        </p:nvGrpSpPr>
        <p:grpSpPr>
          <a:xfrm>
            <a:off x="1016000" y="1574800"/>
            <a:ext cx="7874001" cy="2006601"/>
            <a:chOff x="1016000" y="1574800"/>
            <a:chExt cx="7874001" cy="2006601"/>
          </a:xfrm>
        </p:grpSpPr>
        <p:sp>
          <p:nvSpPr>
            <p:cNvPr id="84" name="Freeform 83"/>
            <p:cNvSpPr/>
            <p:nvPr/>
          </p:nvSpPr>
          <p:spPr>
            <a:xfrm>
              <a:off x="1498600" y="1587500"/>
              <a:ext cx="12701" cy="317501"/>
            </a:xfrm>
            <a:custGeom>
              <a:avLst/>
              <a:gdLst/>
              <a:ahLst/>
              <a:cxnLst/>
              <a:rect l="0" t="0" r="0" b="0"/>
              <a:pathLst>
                <a:path w="12701" h="3175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76200"/>
                  </a:lnTo>
                  <a:lnTo>
                    <a:pt x="0" y="114300"/>
                  </a:lnTo>
                  <a:lnTo>
                    <a:pt x="12700" y="139700"/>
                  </a:lnTo>
                  <a:lnTo>
                    <a:pt x="12700" y="177800"/>
                  </a:lnTo>
                  <a:lnTo>
                    <a:pt x="0" y="2032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92100"/>
                  </a:lnTo>
                  <a:lnTo>
                    <a:pt x="0" y="317500"/>
                  </a:lnTo>
                  <a:lnTo>
                    <a:pt x="12700" y="317500"/>
                  </a:lnTo>
                  <a:lnTo>
                    <a:pt x="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1574800" y="1574800"/>
              <a:ext cx="50801" cy="279401"/>
            </a:xfrm>
            <a:custGeom>
              <a:avLst/>
              <a:gdLst/>
              <a:ahLst/>
              <a:cxnLst/>
              <a:rect l="0" t="0" r="0" b="0"/>
              <a:pathLst>
                <a:path w="50801" h="279401">
                  <a:moveTo>
                    <a:pt x="0" y="0"/>
                  </a:moveTo>
                  <a:lnTo>
                    <a:pt x="12700" y="38100"/>
                  </a:lnTo>
                  <a:lnTo>
                    <a:pt x="12700" y="762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38100" y="228600"/>
                  </a:lnTo>
                  <a:lnTo>
                    <a:pt x="38100" y="254000"/>
                  </a:lnTo>
                  <a:lnTo>
                    <a:pt x="38100" y="266700"/>
                  </a:lnTo>
                  <a:lnTo>
                    <a:pt x="50800" y="279400"/>
                  </a:lnTo>
                  <a:lnTo>
                    <a:pt x="381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1460500" y="1714500"/>
              <a:ext cx="190501" cy="38101"/>
            </a:xfrm>
            <a:custGeom>
              <a:avLst/>
              <a:gdLst/>
              <a:ahLst/>
              <a:cxnLst/>
              <a:rect l="0" t="0" r="0" b="0"/>
              <a:pathLst>
                <a:path w="190501" h="38101">
                  <a:moveTo>
                    <a:pt x="0" y="38100"/>
                  </a:moveTo>
                  <a:lnTo>
                    <a:pt x="12700" y="38100"/>
                  </a:lnTo>
                  <a:lnTo>
                    <a:pt x="25400" y="38100"/>
                  </a:lnTo>
                  <a:lnTo>
                    <a:pt x="38100" y="25400"/>
                  </a:lnTo>
                  <a:lnTo>
                    <a:pt x="152400" y="1270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1930400" y="2311400"/>
              <a:ext cx="76201" cy="50801"/>
            </a:xfrm>
            <a:custGeom>
              <a:avLst/>
              <a:gdLst/>
              <a:ahLst/>
              <a:cxnLst/>
              <a:rect l="0" t="0" r="0" b="0"/>
              <a:pathLst>
                <a:path w="76201" h="50801">
                  <a:moveTo>
                    <a:pt x="0" y="2540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12700" y="38100"/>
                  </a:lnTo>
                  <a:lnTo>
                    <a:pt x="38100" y="38100"/>
                  </a:lnTo>
                  <a:lnTo>
                    <a:pt x="50800" y="38100"/>
                  </a:lnTo>
                  <a:lnTo>
                    <a:pt x="63500" y="25400"/>
                  </a:lnTo>
                  <a:lnTo>
                    <a:pt x="76200" y="25400"/>
                  </a:lnTo>
                  <a:lnTo>
                    <a:pt x="63500" y="25400"/>
                  </a:lnTo>
                  <a:lnTo>
                    <a:pt x="25400" y="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25400" y="38100"/>
                  </a:lnTo>
                  <a:lnTo>
                    <a:pt x="38100" y="50800"/>
                  </a:lnTo>
                  <a:lnTo>
                    <a:pt x="63500" y="50800"/>
                  </a:lnTo>
                  <a:lnTo>
                    <a:pt x="76200" y="50800"/>
                  </a:lnTo>
                  <a:lnTo>
                    <a:pt x="76200" y="508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76200" y="25400"/>
                  </a:lnTo>
                  <a:lnTo>
                    <a:pt x="76200" y="25400"/>
                  </a:lnTo>
                  <a:lnTo>
                    <a:pt x="25400" y="254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12700" y="50800"/>
                  </a:lnTo>
                  <a:lnTo>
                    <a:pt x="12700" y="50800"/>
                  </a:lnTo>
                  <a:lnTo>
                    <a:pt x="25400" y="50800"/>
                  </a:lnTo>
                  <a:lnTo>
                    <a:pt x="38100" y="25400"/>
                  </a:lnTo>
                  <a:lnTo>
                    <a:pt x="50800" y="25400"/>
                  </a:lnTo>
                  <a:lnTo>
                    <a:pt x="12700" y="25400"/>
                  </a:lnTo>
                  <a:lnTo>
                    <a:pt x="127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1333500" y="21082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127000" y="0"/>
                  </a:moveTo>
                  <a:lnTo>
                    <a:pt x="114300" y="0"/>
                  </a:lnTo>
                  <a:lnTo>
                    <a:pt x="88900" y="12700"/>
                  </a:lnTo>
                  <a:lnTo>
                    <a:pt x="76200" y="12700"/>
                  </a:lnTo>
                  <a:lnTo>
                    <a:pt x="63500" y="12700"/>
                  </a:lnTo>
                  <a:lnTo>
                    <a:pt x="38100" y="38100"/>
                  </a:lnTo>
                  <a:lnTo>
                    <a:pt x="12700" y="762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25400" y="177800"/>
                  </a:lnTo>
                  <a:lnTo>
                    <a:pt x="38100" y="190500"/>
                  </a:lnTo>
                  <a:lnTo>
                    <a:pt x="38100" y="203200"/>
                  </a:lnTo>
                  <a:lnTo>
                    <a:pt x="635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1016000" y="2628900"/>
              <a:ext cx="241301" cy="241301"/>
            </a:xfrm>
            <a:custGeom>
              <a:avLst/>
              <a:gdLst/>
              <a:ahLst/>
              <a:cxnLst/>
              <a:rect l="0" t="0" r="0" b="0"/>
              <a:pathLst>
                <a:path w="241301" h="241301">
                  <a:moveTo>
                    <a:pt x="0" y="215900"/>
                  </a:moveTo>
                  <a:lnTo>
                    <a:pt x="12700" y="215900"/>
                  </a:lnTo>
                  <a:lnTo>
                    <a:pt x="12700" y="215900"/>
                  </a:lnTo>
                  <a:lnTo>
                    <a:pt x="38100" y="152400"/>
                  </a:lnTo>
                  <a:lnTo>
                    <a:pt x="50800" y="127000"/>
                  </a:lnTo>
                  <a:lnTo>
                    <a:pt x="63500" y="88900"/>
                  </a:lnTo>
                  <a:lnTo>
                    <a:pt x="76200" y="63500"/>
                  </a:lnTo>
                  <a:lnTo>
                    <a:pt x="76200" y="38100"/>
                  </a:lnTo>
                  <a:lnTo>
                    <a:pt x="101600" y="2540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39700" y="12700"/>
                  </a:lnTo>
                  <a:lnTo>
                    <a:pt x="165100" y="25400"/>
                  </a:lnTo>
                  <a:lnTo>
                    <a:pt x="177800" y="38100"/>
                  </a:lnTo>
                  <a:lnTo>
                    <a:pt x="177800" y="63500"/>
                  </a:lnTo>
                  <a:lnTo>
                    <a:pt x="190500" y="88900"/>
                  </a:lnTo>
                  <a:lnTo>
                    <a:pt x="203200" y="114300"/>
                  </a:lnTo>
                  <a:lnTo>
                    <a:pt x="203200" y="139700"/>
                  </a:lnTo>
                  <a:lnTo>
                    <a:pt x="228600" y="165100"/>
                  </a:lnTo>
                  <a:lnTo>
                    <a:pt x="228600" y="177800"/>
                  </a:lnTo>
                  <a:lnTo>
                    <a:pt x="228600" y="215900"/>
                  </a:lnTo>
                  <a:lnTo>
                    <a:pt x="241300" y="215900"/>
                  </a:lnTo>
                  <a:lnTo>
                    <a:pt x="241300" y="228600"/>
                  </a:lnTo>
                  <a:lnTo>
                    <a:pt x="2413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1066800" y="2743200"/>
              <a:ext cx="177801" cy="1"/>
            </a:xfrm>
            <a:custGeom>
              <a:avLst/>
              <a:gdLst/>
              <a:ahLst/>
              <a:cxnLst/>
              <a:rect l="0" t="0" r="0" b="0"/>
              <a:pathLst>
                <a:path w="177801" h="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3327400" y="1600200"/>
              <a:ext cx="12701" cy="177801"/>
            </a:xfrm>
            <a:custGeom>
              <a:avLst/>
              <a:gdLst/>
              <a:ahLst/>
              <a:cxnLst/>
              <a:rect l="0" t="0" r="0" b="0"/>
              <a:pathLst>
                <a:path w="12701" h="177801">
                  <a:moveTo>
                    <a:pt x="0" y="0"/>
                  </a:moveTo>
                  <a:lnTo>
                    <a:pt x="0" y="127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3416300" y="16129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25400" y="38100"/>
                  </a:moveTo>
                  <a:lnTo>
                    <a:pt x="25400" y="50800"/>
                  </a:lnTo>
                  <a:lnTo>
                    <a:pt x="25400" y="76200"/>
                  </a:lnTo>
                  <a:lnTo>
                    <a:pt x="25400" y="889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38100" y="177800"/>
                  </a:lnTo>
                  <a:lnTo>
                    <a:pt x="63500" y="177800"/>
                  </a:lnTo>
                  <a:lnTo>
                    <a:pt x="63500" y="177800"/>
                  </a:lnTo>
                  <a:lnTo>
                    <a:pt x="88900" y="177800"/>
                  </a:lnTo>
                  <a:lnTo>
                    <a:pt x="88900" y="177800"/>
                  </a:lnTo>
                  <a:lnTo>
                    <a:pt x="114300" y="165100"/>
                  </a:lnTo>
                  <a:lnTo>
                    <a:pt x="114300" y="152400"/>
                  </a:lnTo>
                  <a:lnTo>
                    <a:pt x="127000" y="139700"/>
                  </a:lnTo>
                  <a:lnTo>
                    <a:pt x="139700" y="114300"/>
                  </a:lnTo>
                  <a:lnTo>
                    <a:pt x="139700" y="101600"/>
                  </a:lnTo>
                  <a:lnTo>
                    <a:pt x="127000" y="76200"/>
                  </a:lnTo>
                  <a:lnTo>
                    <a:pt x="127000" y="50800"/>
                  </a:lnTo>
                  <a:lnTo>
                    <a:pt x="114300" y="50800"/>
                  </a:lnTo>
                  <a:lnTo>
                    <a:pt x="114300" y="254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  <a:lnTo>
                    <a:pt x="38100" y="12700"/>
                  </a:lnTo>
                  <a:lnTo>
                    <a:pt x="12700" y="254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3327400" y="1943100"/>
              <a:ext cx="12701" cy="215901"/>
            </a:xfrm>
            <a:custGeom>
              <a:avLst/>
              <a:gdLst/>
              <a:ahLst/>
              <a:cxnLst/>
              <a:rect l="0" t="0" r="0" b="0"/>
              <a:pathLst>
                <a:path w="12701" h="215901">
                  <a:moveTo>
                    <a:pt x="12700" y="0"/>
                  </a:moveTo>
                  <a:lnTo>
                    <a:pt x="12700" y="127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3441700" y="1943100"/>
              <a:ext cx="177801" cy="203201"/>
            </a:xfrm>
            <a:custGeom>
              <a:avLst/>
              <a:gdLst/>
              <a:ahLst/>
              <a:cxnLst/>
              <a:rect l="0" t="0" r="0" b="0"/>
              <a:pathLst>
                <a:path w="177801" h="203201">
                  <a:moveTo>
                    <a:pt x="25400" y="12700"/>
                  </a:moveTo>
                  <a:lnTo>
                    <a:pt x="508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14300" y="25400"/>
                  </a:lnTo>
                  <a:lnTo>
                    <a:pt x="127000" y="25400"/>
                  </a:lnTo>
                  <a:lnTo>
                    <a:pt x="88900" y="63500"/>
                  </a:lnTo>
                  <a:lnTo>
                    <a:pt x="76200" y="762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88900" y="88900"/>
                  </a:lnTo>
                  <a:lnTo>
                    <a:pt x="152400" y="88900"/>
                  </a:lnTo>
                  <a:lnTo>
                    <a:pt x="165100" y="101600"/>
                  </a:lnTo>
                  <a:lnTo>
                    <a:pt x="177800" y="114300"/>
                  </a:lnTo>
                  <a:lnTo>
                    <a:pt x="177800" y="127000"/>
                  </a:lnTo>
                  <a:lnTo>
                    <a:pt x="177800" y="139700"/>
                  </a:lnTo>
                  <a:lnTo>
                    <a:pt x="165100" y="152400"/>
                  </a:lnTo>
                  <a:lnTo>
                    <a:pt x="152400" y="177800"/>
                  </a:lnTo>
                  <a:lnTo>
                    <a:pt x="127000" y="177800"/>
                  </a:lnTo>
                  <a:lnTo>
                    <a:pt x="101600" y="177800"/>
                  </a:lnTo>
                  <a:lnTo>
                    <a:pt x="76200" y="177800"/>
                  </a:lnTo>
                  <a:lnTo>
                    <a:pt x="50800" y="190500"/>
                  </a:lnTo>
                  <a:lnTo>
                    <a:pt x="38100" y="190500"/>
                  </a:lnTo>
                  <a:lnTo>
                    <a:pt x="12700" y="203200"/>
                  </a:lnTo>
                  <a:lnTo>
                    <a:pt x="12700" y="203200"/>
                  </a:lnTo>
                  <a:lnTo>
                    <a:pt x="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4254500" y="1689100"/>
              <a:ext cx="152401" cy="279401"/>
            </a:xfrm>
            <a:custGeom>
              <a:avLst/>
              <a:gdLst/>
              <a:ahLst/>
              <a:cxnLst/>
              <a:rect l="0" t="0" r="0" b="0"/>
              <a:pathLst>
                <a:path w="152401" h="279401">
                  <a:moveTo>
                    <a:pt x="139700" y="12700"/>
                  </a:moveTo>
                  <a:lnTo>
                    <a:pt x="127000" y="0"/>
                  </a:lnTo>
                  <a:lnTo>
                    <a:pt x="101600" y="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38100" y="38100"/>
                  </a:lnTo>
                  <a:lnTo>
                    <a:pt x="2540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27000"/>
                  </a:lnTo>
                  <a:lnTo>
                    <a:pt x="38100" y="139700"/>
                  </a:lnTo>
                  <a:lnTo>
                    <a:pt x="63500" y="152400"/>
                  </a:lnTo>
                  <a:lnTo>
                    <a:pt x="88900" y="165100"/>
                  </a:lnTo>
                  <a:lnTo>
                    <a:pt x="114300" y="165100"/>
                  </a:lnTo>
                  <a:lnTo>
                    <a:pt x="127000" y="177800"/>
                  </a:lnTo>
                  <a:lnTo>
                    <a:pt x="139700" y="190500"/>
                  </a:lnTo>
                  <a:lnTo>
                    <a:pt x="152400" y="190500"/>
                  </a:lnTo>
                  <a:lnTo>
                    <a:pt x="152400" y="215900"/>
                  </a:lnTo>
                  <a:lnTo>
                    <a:pt x="127000" y="241300"/>
                  </a:lnTo>
                  <a:lnTo>
                    <a:pt x="101600" y="254000"/>
                  </a:lnTo>
                  <a:lnTo>
                    <a:pt x="88900" y="266700"/>
                  </a:lnTo>
                  <a:lnTo>
                    <a:pt x="63500" y="279400"/>
                  </a:lnTo>
                  <a:lnTo>
                    <a:pt x="50800" y="279400"/>
                  </a:lnTo>
                  <a:lnTo>
                    <a:pt x="38100" y="279400"/>
                  </a:lnTo>
                  <a:lnTo>
                    <a:pt x="38100" y="254000"/>
                  </a:lnTo>
                  <a:lnTo>
                    <a:pt x="381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4483100" y="1765300"/>
              <a:ext cx="177801" cy="139701"/>
            </a:xfrm>
            <a:custGeom>
              <a:avLst/>
              <a:gdLst/>
              <a:ahLst/>
              <a:cxnLst/>
              <a:rect l="0" t="0" r="0" b="0"/>
              <a:pathLst>
                <a:path w="177801" h="139701">
                  <a:moveTo>
                    <a:pt x="0" y="88900"/>
                  </a:moveTo>
                  <a:lnTo>
                    <a:pt x="12700" y="88900"/>
                  </a:lnTo>
                  <a:lnTo>
                    <a:pt x="38100" y="88900"/>
                  </a:lnTo>
                  <a:lnTo>
                    <a:pt x="63500" y="63500"/>
                  </a:lnTo>
                  <a:lnTo>
                    <a:pt x="76200" y="50800"/>
                  </a:lnTo>
                  <a:lnTo>
                    <a:pt x="101600" y="381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01600" y="12700"/>
                  </a:lnTo>
                  <a:lnTo>
                    <a:pt x="76200" y="0"/>
                  </a:lnTo>
                  <a:lnTo>
                    <a:pt x="63500" y="0"/>
                  </a:lnTo>
                  <a:lnTo>
                    <a:pt x="38100" y="0"/>
                  </a:lnTo>
                  <a:lnTo>
                    <a:pt x="25400" y="254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38100" y="127000"/>
                  </a:lnTo>
                  <a:lnTo>
                    <a:pt x="50800" y="1397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27000" y="139700"/>
                  </a:lnTo>
                  <a:lnTo>
                    <a:pt x="139700" y="127000"/>
                  </a:lnTo>
                  <a:lnTo>
                    <a:pt x="165100" y="114300"/>
                  </a:lnTo>
                  <a:lnTo>
                    <a:pt x="177800" y="114300"/>
                  </a:lnTo>
                  <a:lnTo>
                    <a:pt x="1651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4737100" y="1663700"/>
              <a:ext cx="1" cy="254001"/>
            </a:xfrm>
            <a:custGeom>
              <a:avLst/>
              <a:gdLst/>
              <a:ahLst/>
              <a:cxnLst/>
              <a:rect l="0" t="0" r="0" b="0"/>
              <a:pathLst>
                <a:path w="1" h="254001">
                  <a:moveTo>
                    <a:pt x="0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0" y="1143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15900"/>
                  </a:lnTo>
                  <a:lnTo>
                    <a:pt x="0" y="241300"/>
                  </a:lnTo>
                  <a:lnTo>
                    <a:pt x="0" y="254000"/>
                  </a:lnTo>
                  <a:lnTo>
                    <a:pt x="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4673600" y="1727200"/>
              <a:ext cx="215901" cy="88901"/>
            </a:xfrm>
            <a:custGeom>
              <a:avLst/>
              <a:gdLst/>
              <a:ahLst/>
              <a:cxnLst/>
              <a:rect l="0" t="0" r="0" b="0"/>
              <a:pathLst>
                <a:path w="215901" h="88901">
                  <a:moveTo>
                    <a:pt x="0" y="88900"/>
                  </a:moveTo>
                  <a:lnTo>
                    <a:pt x="0" y="63500"/>
                  </a:lnTo>
                  <a:lnTo>
                    <a:pt x="38100" y="50800"/>
                  </a:lnTo>
                  <a:lnTo>
                    <a:pt x="63500" y="38100"/>
                  </a:lnTo>
                  <a:lnTo>
                    <a:pt x="101600" y="25400"/>
                  </a:lnTo>
                  <a:lnTo>
                    <a:pt x="139700" y="1270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5029200" y="17653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0"/>
                  </a:moveTo>
                  <a:lnTo>
                    <a:pt x="0" y="381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38100" y="139700"/>
                  </a:lnTo>
                  <a:lnTo>
                    <a:pt x="38100" y="139700"/>
                  </a:lnTo>
                  <a:lnTo>
                    <a:pt x="63500" y="139700"/>
                  </a:lnTo>
                  <a:lnTo>
                    <a:pt x="63500" y="114300"/>
                  </a:lnTo>
                  <a:lnTo>
                    <a:pt x="76200" y="88900"/>
                  </a:lnTo>
                  <a:lnTo>
                    <a:pt x="88900" y="63500"/>
                  </a:lnTo>
                  <a:lnTo>
                    <a:pt x="101600" y="38100"/>
                  </a:lnTo>
                  <a:lnTo>
                    <a:pt x="101600" y="25400"/>
                  </a:lnTo>
                  <a:lnTo>
                    <a:pt x="101600" y="25400"/>
                  </a:lnTo>
                  <a:lnTo>
                    <a:pt x="101600" y="25400"/>
                  </a:lnTo>
                  <a:lnTo>
                    <a:pt x="101600" y="88900"/>
                  </a:lnTo>
                  <a:lnTo>
                    <a:pt x="114300" y="101600"/>
                  </a:lnTo>
                  <a:lnTo>
                    <a:pt x="127000" y="114300"/>
                  </a:lnTo>
                  <a:lnTo>
                    <a:pt x="152400" y="114300"/>
                  </a:lnTo>
                  <a:lnTo>
                    <a:pt x="177800" y="114300"/>
                  </a:lnTo>
                  <a:lnTo>
                    <a:pt x="1905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5270500" y="1816100"/>
              <a:ext cx="101601" cy="304801"/>
            </a:xfrm>
            <a:custGeom>
              <a:avLst/>
              <a:gdLst/>
              <a:ahLst/>
              <a:cxnLst/>
              <a:rect l="0" t="0" r="0" b="0"/>
              <a:pathLst>
                <a:path w="101601" h="304801">
                  <a:moveTo>
                    <a:pt x="12700" y="0"/>
                  </a:moveTo>
                  <a:lnTo>
                    <a:pt x="12700" y="508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25400" y="177800"/>
                  </a:lnTo>
                  <a:lnTo>
                    <a:pt x="25400" y="215900"/>
                  </a:lnTo>
                  <a:lnTo>
                    <a:pt x="25400" y="241300"/>
                  </a:lnTo>
                  <a:lnTo>
                    <a:pt x="25400" y="279400"/>
                  </a:lnTo>
                  <a:lnTo>
                    <a:pt x="12700" y="292100"/>
                  </a:lnTo>
                  <a:lnTo>
                    <a:pt x="12700" y="304800"/>
                  </a:lnTo>
                  <a:lnTo>
                    <a:pt x="12700" y="279400"/>
                  </a:lnTo>
                  <a:lnTo>
                    <a:pt x="0" y="190500"/>
                  </a:lnTo>
                  <a:lnTo>
                    <a:pt x="0" y="127000"/>
                  </a:lnTo>
                  <a:lnTo>
                    <a:pt x="12700" y="88900"/>
                  </a:lnTo>
                  <a:lnTo>
                    <a:pt x="12700" y="50800"/>
                  </a:lnTo>
                  <a:lnTo>
                    <a:pt x="38100" y="2540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88900" y="12700"/>
                  </a:lnTo>
                  <a:lnTo>
                    <a:pt x="101600" y="38100"/>
                  </a:lnTo>
                  <a:lnTo>
                    <a:pt x="101600" y="50800"/>
                  </a:lnTo>
                  <a:lnTo>
                    <a:pt x="101600" y="63500"/>
                  </a:lnTo>
                  <a:lnTo>
                    <a:pt x="101600" y="63500"/>
                  </a:lnTo>
                  <a:lnTo>
                    <a:pt x="101600" y="63500"/>
                  </a:lnTo>
                  <a:lnTo>
                    <a:pt x="63500" y="101600"/>
                  </a:lnTo>
                  <a:lnTo>
                    <a:pt x="50800" y="127000"/>
                  </a:lnTo>
                  <a:lnTo>
                    <a:pt x="38100" y="127000"/>
                  </a:lnTo>
                  <a:lnTo>
                    <a:pt x="25400" y="1270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12700" y="127000"/>
                  </a:lnTo>
                  <a:lnTo>
                    <a:pt x="381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5575300" y="1790700"/>
              <a:ext cx="190501" cy="127001"/>
            </a:xfrm>
            <a:custGeom>
              <a:avLst/>
              <a:gdLst/>
              <a:ahLst/>
              <a:cxnLst/>
              <a:rect l="0" t="0" r="0" b="0"/>
              <a:pathLst>
                <a:path w="190501" h="127001">
                  <a:moveTo>
                    <a:pt x="38100" y="114300"/>
                  </a:moveTo>
                  <a:lnTo>
                    <a:pt x="63500" y="114300"/>
                  </a:lnTo>
                  <a:lnTo>
                    <a:pt x="76200" y="889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38100" y="25400"/>
                  </a:lnTo>
                  <a:lnTo>
                    <a:pt x="1270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25400" y="127000"/>
                  </a:lnTo>
                  <a:lnTo>
                    <a:pt x="50800" y="127000"/>
                  </a:lnTo>
                  <a:lnTo>
                    <a:pt x="88900" y="127000"/>
                  </a:lnTo>
                  <a:lnTo>
                    <a:pt x="127000" y="127000"/>
                  </a:lnTo>
                  <a:lnTo>
                    <a:pt x="165100" y="114300"/>
                  </a:lnTo>
                  <a:lnTo>
                    <a:pt x="1905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5854700" y="1778000"/>
              <a:ext cx="177801" cy="381001"/>
            </a:xfrm>
            <a:custGeom>
              <a:avLst/>
              <a:gdLst/>
              <a:ahLst/>
              <a:cxnLst/>
              <a:rect l="0" t="0" r="0" b="0"/>
              <a:pathLst>
                <a:path w="177801" h="381001">
                  <a:moveTo>
                    <a:pt x="50800" y="0"/>
                  </a:moveTo>
                  <a:lnTo>
                    <a:pt x="25400" y="38100"/>
                  </a:lnTo>
                  <a:lnTo>
                    <a:pt x="25400" y="762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27000"/>
                  </a:lnTo>
                  <a:lnTo>
                    <a:pt x="0" y="127000"/>
                  </a:lnTo>
                  <a:lnTo>
                    <a:pt x="38100" y="1016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88900" y="381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88900" y="101600"/>
                  </a:lnTo>
                  <a:lnTo>
                    <a:pt x="88900" y="139700"/>
                  </a:lnTo>
                  <a:lnTo>
                    <a:pt x="88900" y="190500"/>
                  </a:lnTo>
                  <a:lnTo>
                    <a:pt x="88900" y="241300"/>
                  </a:lnTo>
                  <a:lnTo>
                    <a:pt x="88900" y="279400"/>
                  </a:lnTo>
                  <a:lnTo>
                    <a:pt x="88900" y="330200"/>
                  </a:lnTo>
                  <a:lnTo>
                    <a:pt x="101600" y="355600"/>
                  </a:lnTo>
                  <a:lnTo>
                    <a:pt x="114300" y="368300"/>
                  </a:lnTo>
                  <a:lnTo>
                    <a:pt x="114300" y="381000"/>
                  </a:lnTo>
                  <a:lnTo>
                    <a:pt x="152400" y="342900"/>
                  </a:lnTo>
                  <a:lnTo>
                    <a:pt x="165100" y="317500"/>
                  </a:lnTo>
                  <a:lnTo>
                    <a:pt x="177800" y="279400"/>
                  </a:lnTo>
                  <a:lnTo>
                    <a:pt x="165100" y="241300"/>
                  </a:lnTo>
                  <a:lnTo>
                    <a:pt x="152400" y="215900"/>
                  </a:lnTo>
                  <a:lnTo>
                    <a:pt x="139700" y="190500"/>
                  </a:lnTo>
                  <a:lnTo>
                    <a:pt x="114300" y="165100"/>
                  </a:lnTo>
                  <a:lnTo>
                    <a:pt x="88900" y="165100"/>
                  </a:lnTo>
                  <a:lnTo>
                    <a:pt x="76200" y="165100"/>
                  </a:lnTo>
                  <a:lnTo>
                    <a:pt x="762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6032500" y="18161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0" y="12700"/>
                  </a:move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38100" y="127000"/>
                  </a:lnTo>
                  <a:lnTo>
                    <a:pt x="63500" y="889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01600" y="38100"/>
                  </a:lnTo>
                  <a:lnTo>
                    <a:pt x="114300" y="114300"/>
                  </a:lnTo>
                  <a:lnTo>
                    <a:pt x="127000" y="127000"/>
                  </a:lnTo>
                  <a:lnTo>
                    <a:pt x="139700" y="127000"/>
                  </a:lnTo>
                  <a:lnTo>
                    <a:pt x="1524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6235700" y="1816100"/>
              <a:ext cx="177801" cy="139701"/>
            </a:xfrm>
            <a:custGeom>
              <a:avLst/>
              <a:gdLst/>
              <a:ahLst/>
              <a:cxnLst/>
              <a:rect l="0" t="0" r="0" b="0"/>
              <a:pathLst>
                <a:path w="177801" h="139701">
                  <a:moveTo>
                    <a:pt x="63500" y="0"/>
                  </a:moveTo>
                  <a:lnTo>
                    <a:pt x="38100" y="50800"/>
                  </a:lnTo>
                  <a:lnTo>
                    <a:pt x="254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0" y="139700"/>
                  </a:lnTo>
                  <a:lnTo>
                    <a:pt x="12700" y="139700"/>
                  </a:lnTo>
                  <a:lnTo>
                    <a:pt x="38100" y="139700"/>
                  </a:lnTo>
                  <a:lnTo>
                    <a:pt x="63500" y="127000"/>
                  </a:lnTo>
                  <a:lnTo>
                    <a:pt x="63500" y="1016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88900" y="38100"/>
                  </a:lnTo>
                  <a:lnTo>
                    <a:pt x="101600" y="38100"/>
                  </a:lnTo>
                  <a:lnTo>
                    <a:pt x="101600" y="50800"/>
                  </a:lnTo>
                  <a:lnTo>
                    <a:pt x="101600" y="101600"/>
                  </a:lnTo>
                  <a:lnTo>
                    <a:pt x="101600" y="127000"/>
                  </a:lnTo>
                  <a:lnTo>
                    <a:pt x="127000" y="127000"/>
                  </a:lnTo>
                  <a:lnTo>
                    <a:pt x="139700" y="127000"/>
                  </a:lnTo>
                  <a:lnTo>
                    <a:pt x="165100" y="127000"/>
                  </a:lnTo>
                  <a:lnTo>
                    <a:pt x="1778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6477000" y="1714500"/>
              <a:ext cx="38101" cy="266701"/>
            </a:xfrm>
            <a:custGeom>
              <a:avLst/>
              <a:gdLst/>
              <a:ahLst/>
              <a:cxnLst/>
              <a:rect l="0" t="0" r="0" b="0"/>
              <a:pathLst>
                <a:path w="38101" h="266701">
                  <a:moveTo>
                    <a:pt x="0" y="0"/>
                  </a:moveTo>
                  <a:lnTo>
                    <a:pt x="12700" y="50800"/>
                  </a:lnTo>
                  <a:lnTo>
                    <a:pt x="25400" y="101600"/>
                  </a:lnTo>
                  <a:lnTo>
                    <a:pt x="38100" y="139700"/>
                  </a:lnTo>
                  <a:lnTo>
                    <a:pt x="38100" y="177800"/>
                  </a:lnTo>
                  <a:lnTo>
                    <a:pt x="38100" y="203200"/>
                  </a:lnTo>
                  <a:lnTo>
                    <a:pt x="38100" y="228600"/>
                  </a:lnTo>
                  <a:lnTo>
                    <a:pt x="38100" y="254000"/>
                  </a:lnTo>
                  <a:lnTo>
                    <a:pt x="38100" y="266700"/>
                  </a:lnTo>
                  <a:lnTo>
                    <a:pt x="381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6438900" y="1816100"/>
              <a:ext cx="127001" cy="12701"/>
            </a:xfrm>
            <a:custGeom>
              <a:avLst/>
              <a:gdLst/>
              <a:ahLst/>
              <a:cxnLst/>
              <a:rect l="0" t="0" r="0" b="0"/>
              <a:pathLst>
                <a:path w="127001" h="12701">
                  <a:moveTo>
                    <a:pt x="0" y="12700"/>
                  </a:moveTo>
                  <a:lnTo>
                    <a:pt x="12700" y="12700"/>
                  </a:lnTo>
                  <a:lnTo>
                    <a:pt x="12700" y="0"/>
                  </a:lnTo>
                  <a:lnTo>
                    <a:pt x="1016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6667500" y="1854200"/>
              <a:ext cx="12701" cy="114301"/>
            </a:xfrm>
            <a:custGeom>
              <a:avLst/>
              <a:gdLst/>
              <a:ahLst/>
              <a:cxnLst/>
              <a:rect l="0" t="0" r="0" b="0"/>
              <a:pathLst>
                <a:path w="12701" h="114301">
                  <a:moveTo>
                    <a:pt x="0" y="0"/>
                  </a:move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6667500" y="1765300"/>
              <a:ext cx="12701" cy="1"/>
            </a:xfrm>
            <a:custGeom>
              <a:avLst/>
              <a:gdLst/>
              <a:ahLst/>
              <a:cxnLst/>
              <a:rect l="0" t="0" r="0" b="0"/>
              <a:pathLst>
                <a:path w="12701" h="1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6743700" y="1854200"/>
              <a:ext cx="127001" cy="88901"/>
            </a:xfrm>
            <a:custGeom>
              <a:avLst/>
              <a:gdLst/>
              <a:ahLst/>
              <a:cxnLst/>
              <a:rect l="0" t="0" r="0" b="0"/>
              <a:pathLst>
                <a:path w="127001" h="88901">
                  <a:moveTo>
                    <a:pt x="38100" y="50800"/>
                  </a:moveTo>
                  <a:lnTo>
                    <a:pt x="50800" y="889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101600" y="88900"/>
                  </a:lnTo>
                  <a:lnTo>
                    <a:pt x="101600" y="88900"/>
                  </a:lnTo>
                  <a:lnTo>
                    <a:pt x="127000" y="762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27000" y="25400"/>
                  </a:lnTo>
                  <a:lnTo>
                    <a:pt x="114300" y="1270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0" y="0"/>
                  </a:lnTo>
                  <a:lnTo>
                    <a:pt x="12700" y="12700"/>
                  </a:lnTo>
                  <a:lnTo>
                    <a:pt x="38100" y="25400"/>
                  </a:lnTo>
                  <a:lnTo>
                    <a:pt x="381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6985000" y="1803400"/>
              <a:ext cx="215901" cy="139701"/>
            </a:xfrm>
            <a:custGeom>
              <a:avLst/>
              <a:gdLst/>
              <a:ahLst/>
              <a:cxnLst/>
              <a:rect l="0" t="0" r="0" b="0"/>
              <a:pathLst>
                <a:path w="215901" h="139701">
                  <a:moveTo>
                    <a:pt x="0" y="50800"/>
                  </a:moveTo>
                  <a:lnTo>
                    <a:pt x="12700" y="635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12700" y="127000"/>
                  </a:lnTo>
                  <a:lnTo>
                    <a:pt x="12700" y="114300"/>
                  </a:lnTo>
                  <a:lnTo>
                    <a:pt x="38100" y="381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65100" y="25400"/>
                  </a:lnTo>
                  <a:lnTo>
                    <a:pt x="177800" y="50800"/>
                  </a:lnTo>
                  <a:lnTo>
                    <a:pt x="190500" y="76200"/>
                  </a:lnTo>
                  <a:lnTo>
                    <a:pt x="203200" y="101600"/>
                  </a:lnTo>
                  <a:lnTo>
                    <a:pt x="215900" y="114300"/>
                  </a:lnTo>
                  <a:lnTo>
                    <a:pt x="215900" y="139700"/>
                  </a:lnTo>
                  <a:lnTo>
                    <a:pt x="2159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4445000" y="2514600"/>
              <a:ext cx="152401" cy="241301"/>
            </a:xfrm>
            <a:custGeom>
              <a:avLst/>
              <a:gdLst/>
              <a:ahLst/>
              <a:cxnLst/>
              <a:rect l="0" t="0" r="0" b="0"/>
              <a:pathLst>
                <a:path w="152401" h="241301">
                  <a:moveTo>
                    <a:pt x="139700" y="0"/>
                  </a:moveTo>
                  <a:lnTo>
                    <a:pt x="1143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50800" y="254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25400" y="88900"/>
                  </a:lnTo>
                  <a:lnTo>
                    <a:pt x="38100" y="114300"/>
                  </a:lnTo>
                  <a:lnTo>
                    <a:pt x="50800" y="114300"/>
                  </a:lnTo>
                  <a:lnTo>
                    <a:pt x="76200" y="127000"/>
                  </a:lnTo>
                  <a:lnTo>
                    <a:pt x="101600" y="139700"/>
                  </a:lnTo>
                  <a:lnTo>
                    <a:pt x="127000" y="152400"/>
                  </a:lnTo>
                  <a:lnTo>
                    <a:pt x="139700" y="165100"/>
                  </a:lnTo>
                  <a:lnTo>
                    <a:pt x="152400" y="177800"/>
                  </a:lnTo>
                  <a:lnTo>
                    <a:pt x="152400" y="177800"/>
                  </a:lnTo>
                  <a:lnTo>
                    <a:pt x="152400" y="177800"/>
                  </a:lnTo>
                  <a:lnTo>
                    <a:pt x="127000" y="203200"/>
                  </a:lnTo>
                  <a:lnTo>
                    <a:pt x="114300" y="228600"/>
                  </a:lnTo>
                  <a:lnTo>
                    <a:pt x="88900" y="241300"/>
                  </a:lnTo>
                  <a:lnTo>
                    <a:pt x="63500" y="241300"/>
                  </a:lnTo>
                  <a:lnTo>
                    <a:pt x="50800" y="241300"/>
                  </a:lnTo>
                  <a:lnTo>
                    <a:pt x="25400" y="241300"/>
                  </a:lnTo>
                  <a:lnTo>
                    <a:pt x="25400" y="228600"/>
                  </a:lnTo>
                  <a:lnTo>
                    <a:pt x="25400" y="241300"/>
                  </a:lnTo>
                  <a:lnTo>
                    <a:pt x="254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4660900" y="2628900"/>
              <a:ext cx="101601" cy="114301"/>
            </a:xfrm>
            <a:custGeom>
              <a:avLst/>
              <a:gdLst/>
              <a:ahLst/>
              <a:cxnLst/>
              <a:rect l="0" t="0" r="0" b="0"/>
              <a:pathLst>
                <a:path w="101601" h="114301">
                  <a:moveTo>
                    <a:pt x="12700" y="38100"/>
                  </a:moveTo>
                  <a:lnTo>
                    <a:pt x="12700" y="63500"/>
                  </a:lnTo>
                  <a:lnTo>
                    <a:pt x="25400" y="88900"/>
                  </a:lnTo>
                  <a:lnTo>
                    <a:pt x="38100" y="101600"/>
                  </a:lnTo>
                  <a:lnTo>
                    <a:pt x="50800" y="114300"/>
                  </a:lnTo>
                  <a:lnTo>
                    <a:pt x="63500" y="114300"/>
                  </a:lnTo>
                  <a:lnTo>
                    <a:pt x="76200" y="101600"/>
                  </a:lnTo>
                  <a:lnTo>
                    <a:pt x="88900" y="88900"/>
                  </a:lnTo>
                  <a:lnTo>
                    <a:pt x="101600" y="76200"/>
                  </a:lnTo>
                  <a:lnTo>
                    <a:pt x="101600" y="63500"/>
                  </a:lnTo>
                  <a:lnTo>
                    <a:pt x="88900" y="38100"/>
                  </a:lnTo>
                  <a:lnTo>
                    <a:pt x="76200" y="38100"/>
                  </a:lnTo>
                  <a:lnTo>
                    <a:pt x="76200" y="1270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4762500" y="2501900"/>
              <a:ext cx="114301" cy="241301"/>
            </a:xfrm>
            <a:custGeom>
              <a:avLst/>
              <a:gdLst/>
              <a:ahLst/>
              <a:cxnLst/>
              <a:rect l="0" t="0" r="0" b="0"/>
              <a:pathLst>
                <a:path w="114301" h="241301">
                  <a:moveTo>
                    <a:pt x="0" y="0"/>
                  </a:moveTo>
                  <a:lnTo>
                    <a:pt x="12700" y="12700"/>
                  </a:lnTo>
                  <a:lnTo>
                    <a:pt x="12700" y="12700"/>
                  </a:lnTo>
                  <a:lnTo>
                    <a:pt x="25400" y="38100"/>
                  </a:lnTo>
                  <a:lnTo>
                    <a:pt x="63500" y="127000"/>
                  </a:lnTo>
                  <a:lnTo>
                    <a:pt x="76200" y="165100"/>
                  </a:lnTo>
                  <a:lnTo>
                    <a:pt x="88900" y="190500"/>
                  </a:lnTo>
                  <a:lnTo>
                    <a:pt x="101600" y="203200"/>
                  </a:lnTo>
                  <a:lnTo>
                    <a:pt x="114300" y="215900"/>
                  </a:lnTo>
                  <a:lnTo>
                    <a:pt x="1143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4927600" y="26035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0" y="25400"/>
                  </a:moveTo>
                  <a:lnTo>
                    <a:pt x="25400" y="38100"/>
                  </a:lnTo>
                  <a:lnTo>
                    <a:pt x="38100" y="63500"/>
                  </a:lnTo>
                  <a:lnTo>
                    <a:pt x="50800" y="88900"/>
                  </a:lnTo>
                  <a:lnTo>
                    <a:pt x="63500" y="101600"/>
                  </a:lnTo>
                  <a:lnTo>
                    <a:pt x="76200" y="114300"/>
                  </a:lnTo>
                  <a:lnTo>
                    <a:pt x="88900" y="139700"/>
                  </a:lnTo>
                  <a:lnTo>
                    <a:pt x="76200" y="139700"/>
                  </a:lnTo>
                  <a:lnTo>
                    <a:pt x="88900" y="139700"/>
                  </a:lnTo>
                  <a:lnTo>
                    <a:pt x="114300" y="152400"/>
                  </a:lnTo>
                  <a:lnTo>
                    <a:pt x="114300" y="152400"/>
                  </a:lnTo>
                  <a:lnTo>
                    <a:pt x="114300" y="101600"/>
                  </a:lnTo>
                  <a:lnTo>
                    <a:pt x="127000" y="76200"/>
                  </a:lnTo>
                  <a:lnTo>
                    <a:pt x="127000" y="50800"/>
                  </a:lnTo>
                  <a:lnTo>
                    <a:pt x="127000" y="25400"/>
                  </a:lnTo>
                  <a:lnTo>
                    <a:pt x="139700" y="12700"/>
                  </a:lnTo>
                  <a:lnTo>
                    <a:pt x="139700" y="0"/>
                  </a:lnTo>
                  <a:lnTo>
                    <a:pt x="1397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5143500" y="2667000"/>
              <a:ext cx="139701" cy="76201"/>
            </a:xfrm>
            <a:custGeom>
              <a:avLst/>
              <a:gdLst/>
              <a:ahLst/>
              <a:cxnLst/>
              <a:rect l="0" t="0" r="0" b="0"/>
              <a:pathLst>
                <a:path w="139701" h="76201">
                  <a:moveTo>
                    <a:pt x="38100" y="50800"/>
                  </a:moveTo>
                  <a:lnTo>
                    <a:pt x="50800" y="25400"/>
                  </a:lnTo>
                  <a:lnTo>
                    <a:pt x="50800" y="38100"/>
                  </a:lnTo>
                  <a:lnTo>
                    <a:pt x="50800" y="25400"/>
                  </a:lnTo>
                  <a:lnTo>
                    <a:pt x="50800" y="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12700" y="0"/>
                  </a:lnTo>
                  <a:lnTo>
                    <a:pt x="0" y="25400"/>
                  </a:lnTo>
                  <a:lnTo>
                    <a:pt x="0" y="50800"/>
                  </a:lnTo>
                  <a:lnTo>
                    <a:pt x="12700" y="635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50800" y="76200"/>
                  </a:lnTo>
                  <a:lnTo>
                    <a:pt x="76200" y="76200"/>
                  </a:lnTo>
                  <a:lnTo>
                    <a:pt x="88900" y="762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397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5549900" y="2540000"/>
              <a:ext cx="101601" cy="279401"/>
            </a:xfrm>
            <a:custGeom>
              <a:avLst/>
              <a:gdLst/>
              <a:ahLst/>
              <a:cxnLst/>
              <a:rect l="0" t="0" r="0" b="0"/>
              <a:pathLst>
                <a:path w="101601" h="279401">
                  <a:moveTo>
                    <a:pt x="101600" y="0"/>
                  </a:moveTo>
                  <a:lnTo>
                    <a:pt x="76200" y="0"/>
                  </a:lnTo>
                  <a:lnTo>
                    <a:pt x="50800" y="12700"/>
                  </a:lnTo>
                  <a:lnTo>
                    <a:pt x="25400" y="381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50800" y="203200"/>
                  </a:lnTo>
                  <a:lnTo>
                    <a:pt x="63500" y="215900"/>
                  </a:lnTo>
                  <a:lnTo>
                    <a:pt x="76200" y="241300"/>
                  </a:lnTo>
                  <a:lnTo>
                    <a:pt x="76200" y="254000"/>
                  </a:lnTo>
                  <a:lnTo>
                    <a:pt x="88900" y="266700"/>
                  </a:lnTo>
                  <a:lnTo>
                    <a:pt x="889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5486400" y="2679700"/>
              <a:ext cx="177801" cy="50801"/>
            </a:xfrm>
            <a:custGeom>
              <a:avLst/>
              <a:gdLst/>
              <a:ahLst/>
              <a:cxnLst/>
              <a:rect l="0" t="0" r="0" b="0"/>
              <a:pathLst>
                <a:path w="177801" h="50801">
                  <a:moveTo>
                    <a:pt x="0" y="50800"/>
                  </a:moveTo>
                  <a:lnTo>
                    <a:pt x="38100" y="254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270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5727700" y="2679700"/>
              <a:ext cx="139701" cy="101601"/>
            </a:xfrm>
            <a:custGeom>
              <a:avLst/>
              <a:gdLst/>
              <a:ahLst/>
              <a:cxnLst/>
              <a:rect l="0" t="0" r="0" b="0"/>
              <a:pathLst>
                <a:path w="139701" h="101601">
                  <a:moveTo>
                    <a:pt x="38100" y="38100"/>
                  </a:moveTo>
                  <a:lnTo>
                    <a:pt x="38100" y="76200"/>
                  </a:lnTo>
                  <a:lnTo>
                    <a:pt x="50800" y="88900"/>
                  </a:lnTo>
                  <a:lnTo>
                    <a:pt x="63500" y="101600"/>
                  </a:lnTo>
                  <a:lnTo>
                    <a:pt x="63500" y="101600"/>
                  </a:lnTo>
                  <a:lnTo>
                    <a:pt x="63500" y="101600"/>
                  </a:lnTo>
                  <a:lnTo>
                    <a:pt x="101600" y="88900"/>
                  </a:lnTo>
                  <a:lnTo>
                    <a:pt x="127000" y="76200"/>
                  </a:lnTo>
                  <a:lnTo>
                    <a:pt x="127000" y="63500"/>
                  </a:lnTo>
                  <a:lnTo>
                    <a:pt x="139700" y="38100"/>
                  </a:lnTo>
                  <a:lnTo>
                    <a:pt x="127000" y="25400"/>
                  </a:lnTo>
                  <a:lnTo>
                    <a:pt x="127000" y="12700"/>
                  </a:lnTo>
                  <a:lnTo>
                    <a:pt x="1016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38100" y="12700"/>
                  </a:lnTo>
                  <a:lnTo>
                    <a:pt x="12700" y="12700"/>
                  </a:lnTo>
                  <a:lnTo>
                    <a:pt x="12700" y="25400"/>
                  </a:lnTo>
                  <a:lnTo>
                    <a:pt x="0" y="25400"/>
                  </a:lnTo>
                  <a:lnTo>
                    <a:pt x="12700" y="38100"/>
                  </a:lnTo>
                  <a:lnTo>
                    <a:pt x="38100" y="38100"/>
                  </a:lnTo>
                  <a:lnTo>
                    <a:pt x="635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5930900" y="2692400"/>
              <a:ext cx="165101" cy="152401"/>
            </a:xfrm>
            <a:custGeom>
              <a:avLst/>
              <a:gdLst/>
              <a:ahLst/>
              <a:cxnLst/>
              <a:rect l="0" t="0" r="0" b="0"/>
              <a:pathLst>
                <a:path w="165101" h="152401">
                  <a:moveTo>
                    <a:pt x="0" y="50800"/>
                  </a:moveTo>
                  <a:lnTo>
                    <a:pt x="12700" y="889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38100" y="139700"/>
                  </a:lnTo>
                  <a:lnTo>
                    <a:pt x="25400" y="139700"/>
                  </a:lnTo>
                  <a:lnTo>
                    <a:pt x="38100" y="139700"/>
                  </a:lnTo>
                  <a:lnTo>
                    <a:pt x="38100" y="139700"/>
                  </a:lnTo>
                  <a:lnTo>
                    <a:pt x="38100" y="152400"/>
                  </a:lnTo>
                  <a:lnTo>
                    <a:pt x="50800" y="88900"/>
                  </a:lnTo>
                  <a:lnTo>
                    <a:pt x="50800" y="635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6350000" y="26797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0" y="12700"/>
                  </a:moveTo>
                  <a:lnTo>
                    <a:pt x="0" y="12700"/>
                  </a:lnTo>
                  <a:lnTo>
                    <a:pt x="0" y="12700"/>
                  </a:lnTo>
                  <a:lnTo>
                    <a:pt x="38100" y="76200"/>
                  </a:lnTo>
                  <a:lnTo>
                    <a:pt x="63500" y="114300"/>
                  </a:lnTo>
                  <a:lnTo>
                    <a:pt x="76200" y="139700"/>
                  </a:lnTo>
                  <a:lnTo>
                    <a:pt x="76200" y="165100"/>
                  </a:lnTo>
                  <a:lnTo>
                    <a:pt x="88900" y="190500"/>
                  </a:lnTo>
                  <a:lnTo>
                    <a:pt x="101600" y="203200"/>
                  </a:lnTo>
                  <a:lnTo>
                    <a:pt x="101600" y="215900"/>
                  </a:lnTo>
                  <a:lnTo>
                    <a:pt x="114300" y="215900"/>
                  </a:lnTo>
                  <a:lnTo>
                    <a:pt x="127000" y="190500"/>
                  </a:lnTo>
                  <a:lnTo>
                    <a:pt x="127000" y="165100"/>
                  </a:lnTo>
                  <a:lnTo>
                    <a:pt x="127000" y="139700"/>
                  </a:lnTo>
                  <a:lnTo>
                    <a:pt x="127000" y="114300"/>
                  </a:lnTo>
                  <a:lnTo>
                    <a:pt x="127000" y="76200"/>
                  </a:lnTo>
                  <a:lnTo>
                    <a:pt x="139700" y="50800"/>
                  </a:lnTo>
                  <a:lnTo>
                    <a:pt x="152400" y="25400"/>
                  </a:lnTo>
                  <a:lnTo>
                    <a:pt x="165100" y="1270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6629400" y="2717800"/>
              <a:ext cx="152401" cy="152401"/>
            </a:xfrm>
            <a:custGeom>
              <a:avLst/>
              <a:gdLst/>
              <a:ahLst/>
              <a:cxnLst/>
              <a:rect l="0" t="0" r="0" b="0"/>
              <a:pathLst>
                <a:path w="152401" h="152401">
                  <a:moveTo>
                    <a:pt x="50800" y="0"/>
                  </a:moveTo>
                  <a:lnTo>
                    <a:pt x="25400" y="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12700" y="152400"/>
                  </a:lnTo>
                  <a:lnTo>
                    <a:pt x="0" y="152400"/>
                  </a:lnTo>
                  <a:lnTo>
                    <a:pt x="12700" y="152400"/>
                  </a:lnTo>
                  <a:lnTo>
                    <a:pt x="63500" y="127000"/>
                  </a:lnTo>
                  <a:lnTo>
                    <a:pt x="76200" y="114300"/>
                  </a:lnTo>
                  <a:lnTo>
                    <a:pt x="88900" y="88900"/>
                  </a:lnTo>
                  <a:lnTo>
                    <a:pt x="88900" y="635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114300" y="63500"/>
                  </a:lnTo>
                  <a:lnTo>
                    <a:pt x="127000" y="88900"/>
                  </a:lnTo>
                  <a:lnTo>
                    <a:pt x="127000" y="114300"/>
                  </a:lnTo>
                  <a:lnTo>
                    <a:pt x="139700" y="127000"/>
                  </a:lnTo>
                  <a:lnTo>
                    <a:pt x="1524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>
              <a:off x="6819900" y="2705100"/>
              <a:ext cx="165101" cy="203201"/>
            </a:xfrm>
            <a:custGeom>
              <a:avLst/>
              <a:gdLst/>
              <a:ahLst/>
              <a:cxnLst/>
              <a:rect l="0" t="0" r="0" b="0"/>
              <a:pathLst>
                <a:path w="165101" h="203201">
                  <a:moveTo>
                    <a:pt x="0" y="63500"/>
                  </a:moveTo>
                  <a:lnTo>
                    <a:pt x="127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03200"/>
                  </a:lnTo>
                  <a:lnTo>
                    <a:pt x="25400" y="203200"/>
                  </a:lnTo>
                  <a:lnTo>
                    <a:pt x="38100" y="114300"/>
                  </a:lnTo>
                  <a:lnTo>
                    <a:pt x="50800" y="76200"/>
                  </a:lnTo>
                  <a:lnTo>
                    <a:pt x="63500" y="508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12700"/>
                  </a:lnTo>
                  <a:lnTo>
                    <a:pt x="152400" y="25400"/>
                  </a:lnTo>
                  <a:lnTo>
                    <a:pt x="1651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Freeform 122"/>
            <p:cNvSpPr/>
            <p:nvPr/>
          </p:nvSpPr>
          <p:spPr>
            <a:xfrm>
              <a:off x="7048500" y="2755900"/>
              <a:ext cx="38101" cy="101601"/>
            </a:xfrm>
            <a:custGeom>
              <a:avLst/>
              <a:gdLst/>
              <a:ahLst/>
              <a:cxnLst/>
              <a:rect l="0" t="0" r="0" b="0"/>
              <a:pathLst>
                <a:path w="38101" h="101601">
                  <a:moveTo>
                    <a:pt x="0" y="0"/>
                  </a:moveTo>
                  <a:lnTo>
                    <a:pt x="12700" y="254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381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7048500" y="26670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7188200" y="27432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50800" y="0"/>
                  </a:moveTo>
                  <a:lnTo>
                    <a:pt x="50800" y="12700"/>
                  </a:lnTo>
                  <a:lnTo>
                    <a:pt x="38100" y="12700"/>
                  </a:lnTo>
                  <a:lnTo>
                    <a:pt x="12700" y="889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38100" y="127000"/>
                  </a:lnTo>
                  <a:lnTo>
                    <a:pt x="50800" y="114300"/>
                  </a:lnTo>
                  <a:lnTo>
                    <a:pt x="63500" y="1016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76200" y="38100"/>
                  </a:lnTo>
                  <a:lnTo>
                    <a:pt x="76200" y="50800"/>
                  </a:lnTo>
                  <a:lnTo>
                    <a:pt x="101600" y="101600"/>
                  </a:lnTo>
                  <a:lnTo>
                    <a:pt x="101600" y="114300"/>
                  </a:lnTo>
                  <a:lnTo>
                    <a:pt x="101600" y="127000"/>
                  </a:lnTo>
                  <a:lnTo>
                    <a:pt x="139700" y="127000"/>
                  </a:lnTo>
                  <a:lnTo>
                    <a:pt x="139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7378700" y="2679700"/>
              <a:ext cx="139701" cy="228601"/>
            </a:xfrm>
            <a:custGeom>
              <a:avLst/>
              <a:gdLst/>
              <a:ahLst/>
              <a:cxnLst/>
              <a:rect l="0" t="0" r="0" b="0"/>
              <a:pathLst>
                <a:path w="139701" h="228601">
                  <a:moveTo>
                    <a:pt x="0" y="0"/>
                  </a:moveTo>
                  <a:lnTo>
                    <a:pt x="12700" y="381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12700" y="190500"/>
                  </a:lnTo>
                  <a:lnTo>
                    <a:pt x="12700" y="190500"/>
                  </a:lnTo>
                  <a:lnTo>
                    <a:pt x="25400" y="190500"/>
                  </a:lnTo>
                  <a:lnTo>
                    <a:pt x="63500" y="139700"/>
                  </a:lnTo>
                  <a:lnTo>
                    <a:pt x="88900" y="127000"/>
                  </a:lnTo>
                  <a:lnTo>
                    <a:pt x="114300" y="114300"/>
                  </a:lnTo>
                  <a:lnTo>
                    <a:pt x="127000" y="101600"/>
                  </a:lnTo>
                  <a:lnTo>
                    <a:pt x="139700" y="114300"/>
                  </a:lnTo>
                  <a:lnTo>
                    <a:pt x="139700" y="101600"/>
                  </a:lnTo>
                  <a:lnTo>
                    <a:pt x="127000" y="165100"/>
                  </a:lnTo>
                  <a:lnTo>
                    <a:pt x="127000" y="190500"/>
                  </a:lnTo>
                  <a:lnTo>
                    <a:pt x="101600" y="203200"/>
                  </a:lnTo>
                  <a:lnTo>
                    <a:pt x="88900" y="215900"/>
                  </a:lnTo>
                  <a:lnTo>
                    <a:pt x="63500" y="228600"/>
                  </a:lnTo>
                  <a:lnTo>
                    <a:pt x="63500" y="228600"/>
                  </a:lnTo>
                  <a:lnTo>
                    <a:pt x="50800" y="215900"/>
                  </a:lnTo>
                  <a:lnTo>
                    <a:pt x="50800" y="228600"/>
                  </a:lnTo>
                  <a:lnTo>
                    <a:pt x="38100" y="215900"/>
                  </a:lnTo>
                  <a:lnTo>
                    <a:pt x="508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7620000" y="2667000"/>
              <a:ext cx="25401" cy="254001"/>
            </a:xfrm>
            <a:custGeom>
              <a:avLst/>
              <a:gdLst/>
              <a:ahLst/>
              <a:cxnLst/>
              <a:rect l="0" t="0" r="0" b="0"/>
              <a:pathLst>
                <a:path w="25401" h="2540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0" y="1397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12700" y="228600"/>
                  </a:lnTo>
                  <a:lnTo>
                    <a:pt x="12700" y="241300"/>
                  </a:lnTo>
                  <a:lnTo>
                    <a:pt x="25400" y="254000"/>
                  </a:lnTo>
                  <a:lnTo>
                    <a:pt x="127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Freeform 127"/>
            <p:cNvSpPr/>
            <p:nvPr/>
          </p:nvSpPr>
          <p:spPr>
            <a:xfrm>
              <a:off x="7683500" y="27813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38100" y="88900"/>
                  </a:moveTo>
                  <a:lnTo>
                    <a:pt x="63500" y="635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88900" y="25400"/>
                  </a:lnTo>
                  <a:lnTo>
                    <a:pt x="63500" y="0"/>
                  </a:lnTo>
                  <a:lnTo>
                    <a:pt x="50800" y="12700"/>
                  </a:lnTo>
                  <a:lnTo>
                    <a:pt x="38100" y="254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25400" y="1143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27000" y="127000"/>
                  </a:lnTo>
                  <a:lnTo>
                    <a:pt x="139700" y="127000"/>
                  </a:lnTo>
                  <a:lnTo>
                    <a:pt x="1524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Freeform 128"/>
            <p:cNvSpPr/>
            <p:nvPr/>
          </p:nvSpPr>
          <p:spPr>
            <a:xfrm>
              <a:off x="4622800" y="3238500"/>
              <a:ext cx="190501" cy="228601"/>
            </a:xfrm>
            <a:custGeom>
              <a:avLst/>
              <a:gdLst/>
              <a:ahLst/>
              <a:cxnLst/>
              <a:rect l="0" t="0" r="0" b="0"/>
              <a:pathLst>
                <a:path w="190501" h="228601">
                  <a:moveTo>
                    <a:pt x="0" y="88900"/>
                  </a:moveTo>
                  <a:lnTo>
                    <a:pt x="0" y="139700"/>
                  </a:lnTo>
                  <a:lnTo>
                    <a:pt x="12700" y="1651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25400" y="215900"/>
                  </a:lnTo>
                  <a:lnTo>
                    <a:pt x="25400" y="203200"/>
                  </a:lnTo>
                  <a:lnTo>
                    <a:pt x="38100" y="139700"/>
                  </a:lnTo>
                  <a:lnTo>
                    <a:pt x="50800" y="101600"/>
                  </a:lnTo>
                  <a:lnTo>
                    <a:pt x="63500" y="76200"/>
                  </a:lnTo>
                  <a:lnTo>
                    <a:pt x="88900" y="50800"/>
                  </a:lnTo>
                  <a:lnTo>
                    <a:pt x="101600" y="254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4902200" y="3289300"/>
              <a:ext cx="101601" cy="152401"/>
            </a:xfrm>
            <a:custGeom>
              <a:avLst/>
              <a:gdLst/>
              <a:ahLst/>
              <a:cxnLst/>
              <a:rect l="0" t="0" r="0" b="0"/>
              <a:pathLst>
                <a:path w="101601" h="152401">
                  <a:moveTo>
                    <a:pt x="0" y="63500"/>
                  </a:moveTo>
                  <a:lnTo>
                    <a:pt x="0" y="127000"/>
                  </a:lnTo>
                  <a:lnTo>
                    <a:pt x="12700" y="139700"/>
                  </a:lnTo>
                  <a:lnTo>
                    <a:pt x="25400" y="152400"/>
                  </a:lnTo>
                  <a:lnTo>
                    <a:pt x="50800" y="152400"/>
                  </a:lnTo>
                  <a:lnTo>
                    <a:pt x="76200" y="152400"/>
                  </a:lnTo>
                  <a:lnTo>
                    <a:pt x="88900" y="127000"/>
                  </a:lnTo>
                  <a:lnTo>
                    <a:pt x="101600" y="114300"/>
                  </a:lnTo>
                  <a:lnTo>
                    <a:pt x="101600" y="88900"/>
                  </a:lnTo>
                  <a:lnTo>
                    <a:pt x="101600" y="63500"/>
                  </a:lnTo>
                  <a:lnTo>
                    <a:pt x="101600" y="50800"/>
                  </a:lnTo>
                  <a:lnTo>
                    <a:pt x="88900" y="38100"/>
                  </a:lnTo>
                  <a:lnTo>
                    <a:pt x="63500" y="1270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12700" y="38100"/>
                  </a:lnTo>
                  <a:lnTo>
                    <a:pt x="127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>
              <a:off x="5067300" y="3302000"/>
              <a:ext cx="215901" cy="127001"/>
            </a:xfrm>
            <a:custGeom>
              <a:avLst/>
              <a:gdLst/>
              <a:ahLst/>
              <a:cxnLst/>
              <a:rect l="0" t="0" r="0" b="0"/>
              <a:pathLst>
                <a:path w="215901" h="127001">
                  <a:moveTo>
                    <a:pt x="0" y="50800"/>
                  </a:moveTo>
                  <a:lnTo>
                    <a:pt x="25400" y="762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88900" y="101600"/>
                  </a:lnTo>
                  <a:lnTo>
                    <a:pt x="101600" y="76200"/>
                  </a:lnTo>
                  <a:lnTo>
                    <a:pt x="127000" y="50800"/>
                  </a:lnTo>
                  <a:lnTo>
                    <a:pt x="127000" y="38100"/>
                  </a:lnTo>
                  <a:lnTo>
                    <a:pt x="127000" y="25400"/>
                  </a:lnTo>
                  <a:lnTo>
                    <a:pt x="139700" y="12700"/>
                  </a:lnTo>
                  <a:lnTo>
                    <a:pt x="139700" y="0"/>
                  </a:lnTo>
                  <a:lnTo>
                    <a:pt x="139700" y="12700"/>
                  </a:lnTo>
                  <a:lnTo>
                    <a:pt x="139700" y="50800"/>
                  </a:lnTo>
                  <a:lnTo>
                    <a:pt x="139700" y="76200"/>
                  </a:lnTo>
                  <a:lnTo>
                    <a:pt x="152400" y="101600"/>
                  </a:lnTo>
                  <a:lnTo>
                    <a:pt x="152400" y="114300"/>
                  </a:lnTo>
                  <a:lnTo>
                    <a:pt x="165100" y="127000"/>
                  </a:lnTo>
                  <a:lnTo>
                    <a:pt x="177800" y="127000"/>
                  </a:lnTo>
                  <a:lnTo>
                    <a:pt x="190500" y="114300"/>
                  </a:lnTo>
                  <a:lnTo>
                    <a:pt x="215900" y="114300"/>
                  </a:lnTo>
                  <a:lnTo>
                    <a:pt x="2159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reeform 131"/>
            <p:cNvSpPr/>
            <p:nvPr/>
          </p:nvSpPr>
          <p:spPr>
            <a:xfrm>
              <a:off x="5321300" y="33274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0" y="63500"/>
                  </a:moveTo>
                  <a:lnTo>
                    <a:pt x="12700" y="101600"/>
                  </a:lnTo>
                  <a:lnTo>
                    <a:pt x="12700" y="114300"/>
                  </a:lnTo>
                  <a:lnTo>
                    <a:pt x="12700" y="114300"/>
                  </a:lnTo>
                  <a:lnTo>
                    <a:pt x="12700" y="114300"/>
                  </a:lnTo>
                  <a:lnTo>
                    <a:pt x="12700" y="101600"/>
                  </a:lnTo>
                  <a:lnTo>
                    <a:pt x="38100" y="50800"/>
                  </a:lnTo>
                  <a:lnTo>
                    <a:pt x="50800" y="254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14300" y="63500"/>
                  </a:lnTo>
                  <a:lnTo>
                    <a:pt x="139700" y="88900"/>
                  </a:lnTo>
                  <a:lnTo>
                    <a:pt x="139700" y="114300"/>
                  </a:lnTo>
                  <a:lnTo>
                    <a:pt x="139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5524500" y="3238500"/>
              <a:ext cx="152401" cy="241301"/>
            </a:xfrm>
            <a:custGeom>
              <a:avLst/>
              <a:gdLst/>
              <a:ahLst/>
              <a:cxnLst/>
              <a:rect l="0" t="0" r="0" b="0"/>
              <a:pathLst>
                <a:path w="152401" h="241301">
                  <a:moveTo>
                    <a:pt x="0" y="165100"/>
                  </a:moveTo>
                  <a:lnTo>
                    <a:pt x="0" y="203200"/>
                  </a:lnTo>
                  <a:lnTo>
                    <a:pt x="0" y="228600"/>
                  </a:lnTo>
                  <a:lnTo>
                    <a:pt x="0" y="241300"/>
                  </a:lnTo>
                  <a:lnTo>
                    <a:pt x="25400" y="241300"/>
                  </a:lnTo>
                  <a:lnTo>
                    <a:pt x="38100" y="215900"/>
                  </a:lnTo>
                  <a:lnTo>
                    <a:pt x="50800" y="203200"/>
                  </a:lnTo>
                  <a:lnTo>
                    <a:pt x="76200" y="177800"/>
                  </a:lnTo>
                  <a:lnTo>
                    <a:pt x="88900" y="152400"/>
                  </a:lnTo>
                  <a:lnTo>
                    <a:pt x="88900" y="114300"/>
                  </a:lnTo>
                  <a:lnTo>
                    <a:pt x="88900" y="88900"/>
                  </a:lnTo>
                  <a:lnTo>
                    <a:pt x="88900" y="50800"/>
                  </a:lnTo>
                  <a:lnTo>
                    <a:pt x="88900" y="2540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63500" y="76200"/>
                  </a:lnTo>
                  <a:lnTo>
                    <a:pt x="63500" y="114300"/>
                  </a:lnTo>
                  <a:lnTo>
                    <a:pt x="76200" y="139700"/>
                  </a:lnTo>
                  <a:lnTo>
                    <a:pt x="88900" y="177800"/>
                  </a:lnTo>
                  <a:lnTo>
                    <a:pt x="114300" y="203200"/>
                  </a:lnTo>
                  <a:lnTo>
                    <a:pt x="127000" y="215900"/>
                  </a:lnTo>
                  <a:lnTo>
                    <a:pt x="139700" y="241300"/>
                  </a:lnTo>
                  <a:lnTo>
                    <a:pt x="1524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5842000" y="3352800"/>
              <a:ext cx="76201" cy="139701"/>
            </a:xfrm>
            <a:custGeom>
              <a:avLst/>
              <a:gdLst/>
              <a:ahLst/>
              <a:cxnLst/>
              <a:rect l="0" t="0" r="0" b="0"/>
              <a:pathLst>
                <a:path w="76201" h="139701">
                  <a:moveTo>
                    <a:pt x="25400" y="25400"/>
                  </a:moveTo>
                  <a:lnTo>
                    <a:pt x="25400" y="635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38100" y="139700"/>
                  </a:lnTo>
                  <a:lnTo>
                    <a:pt x="63500" y="127000"/>
                  </a:lnTo>
                  <a:lnTo>
                    <a:pt x="76200" y="101600"/>
                  </a:lnTo>
                  <a:lnTo>
                    <a:pt x="76200" y="88900"/>
                  </a:lnTo>
                  <a:lnTo>
                    <a:pt x="76200" y="63500"/>
                  </a:lnTo>
                  <a:lnTo>
                    <a:pt x="63500" y="38100"/>
                  </a:lnTo>
                  <a:lnTo>
                    <a:pt x="50800" y="1270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5549900" y="3352800"/>
              <a:ext cx="63501" cy="50801"/>
            </a:xfrm>
            <a:custGeom>
              <a:avLst/>
              <a:gdLst/>
              <a:ahLst/>
              <a:cxnLst/>
              <a:rect l="0" t="0" r="0" b="0"/>
              <a:pathLst>
                <a:path w="63501" h="50801">
                  <a:moveTo>
                    <a:pt x="63500" y="0"/>
                  </a:moveTo>
                  <a:lnTo>
                    <a:pt x="38100" y="0"/>
                  </a:lnTo>
                  <a:lnTo>
                    <a:pt x="25400" y="12700"/>
                  </a:lnTo>
                  <a:lnTo>
                    <a:pt x="12700" y="25400"/>
                  </a:lnTo>
                  <a:lnTo>
                    <a:pt x="0" y="38100"/>
                  </a:lnTo>
                  <a:lnTo>
                    <a:pt x="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6032500" y="3175000"/>
              <a:ext cx="101601" cy="304801"/>
            </a:xfrm>
            <a:custGeom>
              <a:avLst/>
              <a:gdLst/>
              <a:ahLst/>
              <a:cxnLst/>
              <a:rect l="0" t="0" r="0" b="0"/>
              <a:pathLst>
                <a:path w="101601" h="304801">
                  <a:moveTo>
                    <a:pt x="101600" y="0"/>
                  </a:moveTo>
                  <a:lnTo>
                    <a:pt x="63500" y="12700"/>
                  </a:lnTo>
                  <a:lnTo>
                    <a:pt x="50800" y="25400"/>
                  </a:lnTo>
                  <a:lnTo>
                    <a:pt x="25400" y="50800"/>
                  </a:lnTo>
                  <a:lnTo>
                    <a:pt x="12700" y="76200"/>
                  </a:lnTo>
                  <a:lnTo>
                    <a:pt x="0" y="88900"/>
                  </a:lnTo>
                  <a:lnTo>
                    <a:pt x="0" y="114300"/>
                  </a:lnTo>
                  <a:lnTo>
                    <a:pt x="12700" y="152400"/>
                  </a:lnTo>
                  <a:lnTo>
                    <a:pt x="25400" y="177800"/>
                  </a:lnTo>
                  <a:lnTo>
                    <a:pt x="38100" y="203200"/>
                  </a:lnTo>
                  <a:lnTo>
                    <a:pt x="50800" y="241300"/>
                  </a:lnTo>
                  <a:lnTo>
                    <a:pt x="63500" y="266700"/>
                  </a:lnTo>
                  <a:lnTo>
                    <a:pt x="63500" y="279400"/>
                  </a:lnTo>
                  <a:lnTo>
                    <a:pt x="63500" y="304800"/>
                  </a:lnTo>
                  <a:lnTo>
                    <a:pt x="6350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5994400" y="3314700"/>
              <a:ext cx="190501" cy="63501"/>
            </a:xfrm>
            <a:custGeom>
              <a:avLst/>
              <a:gdLst/>
              <a:ahLst/>
              <a:cxnLst/>
              <a:rect l="0" t="0" r="0" b="0"/>
              <a:pathLst>
                <a:path w="190501" h="63501">
                  <a:moveTo>
                    <a:pt x="0" y="63500"/>
                  </a:moveTo>
                  <a:lnTo>
                    <a:pt x="12700" y="38100"/>
                  </a:lnTo>
                  <a:lnTo>
                    <a:pt x="38100" y="38100"/>
                  </a:lnTo>
                  <a:lnTo>
                    <a:pt x="63500" y="25400"/>
                  </a:lnTo>
                  <a:lnTo>
                    <a:pt x="101600" y="25400"/>
                  </a:lnTo>
                  <a:lnTo>
                    <a:pt x="139700" y="12700"/>
                  </a:lnTo>
                  <a:lnTo>
                    <a:pt x="177800" y="1270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6273800" y="3187700"/>
              <a:ext cx="76201" cy="279401"/>
            </a:xfrm>
            <a:custGeom>
              <a:avLst/>
              <a:gdLst/>
              <a:ahLst/>
              <a:cxnLst/>
              <a:rect l="0" t="0" r="0" b="0"/>
              <a:pathLst>
                <a:path w="76201" h="279401">
                  <a:moveTo>
                    <a:pt x="76200" y="0"/>
                  </a:moveTo>
                  <a:lnTo>
                    <a:pt x="50800" y="0"/>
                  </a:lnTo>
                  <a:lnTo>
                    <a:pt x="25400" y="12700"/>
                  </a:lnTo>
                  <a:lnTo>
                    <a:pt x="25400" y="25400"/>
                  </a:lnTo>
                  <a:lnTo>
                    <a:pt x="12700" y="50800"/>
                  </a:lnTo>
                  <a:lnTo>
                    <a:pt x="0" y="76200"/>
                  </a:lnTo>
                  <a:lnTo>
                    <a:pt x="127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90500"/>
                  </a:lnTo>
                  <a:lnTo>
                    <a:pt x="38100" y="215900"/>
                  </a:lnTo>
                  <a:lnTo>
                    <a:pt x="38100" y="241300"/>
                  </a:lnTo>
                  <a:lnTo>
                    <a:pt x="38100" y="254000"/>
                  </a:lnTo>
                  <a:lnTo>
                    <a:pt x="25400" y="266700"/>
                  </a:lnTo>
                  <a:lnTo>
                    <a:pt x="381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6235700" y="3327400"/>
              <a:ext cx="165101" cy="50801"/>
            </a:xfrm>
            <a:custGeom>
              <a:avLst/>
              <a:gdLst/>
              <a:ahLst/>
              <a:cxnLst/>
              <a:rect l="0" t="0" r="0" b="0"/>
              <a:pathLst>
                <a:path w="165101" h="50801">
                  <a:moveTo>
                    <a:pt x="0" y="50800"/>
                  </a:moveTo>
                  <a:lnTo>
                    <a:pt x="12700" y="38100"/>
                  </a:lnTo>
                  <a:lnTo>
                    <a:pt x="101600" y="1270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6616700" y="3352800"/>
              <a:ext cx="25401" cy="127001"/>
            </a:xfrm>
            <a:custGeom>
              <a:avLst/>
              <a:gdLst/>
              <a:ahLst/>
              <a:cxnLst/>
              <a:rect l="0" t="0" r="0" b="0"/>
              <a:pathLst>
                <a:path w="25401" h="127001">
                  <a:moveTo>
                    <a:pt x="0" y="0"/>
                  </a:moveTo>
                  <a:lnTo>
                    <a:pt x="12700" y="635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127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6616700" y="32639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6794500" y="3352800"/>
              <a:ext cx="165101" cy="177801"/>
            </a:xfrm>
            <a:custGeom>
              <a:avLst/>
              <a:gdLst/>
              <a:ahLst/>
              <a:cxnLst/>
              <a:rect l="0" t="0" r="0" b="0"/>
              <a:pathLst>
                <a:path w="165101" h="177801">
                  <a:moveTo>
                    <a:pt x="0" y="88900"/>
                  </a:moveTo>
                  <a:lnTo>
                    <a:pt x="0" y="152400"/>
                  </a:lnTo>
                  <a:lnTo>
                    <a:pt x="0" y="1651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12700" y="177800"/>
                  </a:lnTo>
                  <a:lnTo>
                    <a:pt x="12700" y="165100"/>
                  </a:lnTo>
                  <a:lnTo>
                    <a:pt x="38100" y="88900"/>
                  </a:lnTo>
                  <a:lnTo>
                    <a:pt x="50800" y="50800"/>
                  </a:lnTo>
                  <a:lnTo>
                    <a:pt x="76200" y="254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39700" y="38100"/>
                  </a:lnTo>
                  <a:lnTo>
                    <a:pt x="139700" y="63500"/>
                  </a:lnTo>
                  <a:lnTo>
                    <a:pt x="139700" y="88900"/>
                  </a:lnTo>
                  <a:lnTo>
                    <a:pt x="139700" y="127000"/>
                  </a:lnTo>
                  <a:lnTo>
                    <a:pt x="139700" y="152400"/>
                  </a:lnTo>
                  <a:lnTo>
                    <a:pt x="165100" y="177800"/>
                  </a:lnTo>
                  <a:lnTo>
                    <a:pt x="1651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>
              <a:off x="7150100" y="33401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127000" y="12700"/>
                  </a:moveTo>
                  <a:lnTo>
                    <a:pt x="127000" y="0"/>
                  </a:lnTo>
                  <a:lnTo>
                    <a:pt x="127000" y="12700"/>
                  </a:lnTo>
                  <a:lnTo>
                    <a:pt x="88900" y="12700"/>
                  </a:lnTo>
                  <a:lnTo>
                    <a:pt x="50800" y="381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12700" y="139700"/>
                  </a:lnTo>
                  <a:lnTo>
                    <a:pt x="25400" y="165100"/>
                  </a:lnTo>
                  <a:lnTo>
                    <a:pt x="50800" y="165100"/>
                  </a:lnTo>
                  <a:lnTo>
                    <a:pt x="88900" y="165100"/>
                  </a:lnTo>
                  <a:lnTo>
                    <a:pt x="114300" y="165100"/>
                  </a:lnTo>
                  <a:lnTo>
                    <a:pt x="1397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7366000" y="34036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25400" y="0"/>
                  </a:moveTo>
                  <a:lnTo>
                    <a:pt x="12700" y="254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14300"/>
                  </a:lnTo>
                  <a:lnTo>
                    <a:pt x="0" y="114300"/>
                  </a:lnTo>
                  <a:lnTo>
                    <a:pt x="50800" y="101600"/>
                  </a:lnTo>
                  <a:lnTo>
                    <a:pt x="63500" y="88900"/>
                  </a:lnTo>
                  <a:lnTo>
                    <a:pt x="76200" y="76200"/>
                  </a:lnTo>
                  <a:lnTo>
                    <a:pt x="88900" y="50800"/>
                  </a:lnTo>
                  <a:lnTo>
                    <a:pt x="101600" y="25400"/>
                  </a:lnTo>
                  <a:lnTo>
                    <a:pt x="114300" y="12700"/>
                  </a:lnTo>
                  <a:lnTo>
                    <a:pt x="114300" y="25400"/>
                  </a:lnTo>
                  <a:lnTo>
                    <a:pt x="114300" y="38100"/>
                  </a:lnTo>
                  <a:lnTo>
                    <a:pt x="127000" y="76200"/>
                  </a:lnTo>
                  <a:lnTo>
                    <a:pt x="139700" y="101600"/>
                  </a:lnTo>
                  <a:lnTo>
                    <a:pt x="139700" y="101600"/>
                  </a:lnTo>
                  <a:lnTo>
                    <a:pt x="139700" y="101600"/>
                  </a:lnTo>
                  <a:lnTo>
                    <a:pt x="1397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7429500" y="3416300"/>
              <a:ext cx="63501" cy="1"/>
            </a:xfrm>
            <a:custGeom>
              <a:avLst/>
              <a:gdLst/>
              <a:ahLst/>
              <a:cxnLst/>
              <a:rect l="0" t="0" r="0" b="0"/>
              <a:pathLst>
                <a:path w="63501" h="1">
                  <a:moveTo>
                    <a:pt x="63500" y="0"/>
                  </a:moveTo>
                  <a:lnTo>
                    <a:pt x="381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7620000" y="3263900"/>
              <a:ext cx="25401" cy="317501"/>
            </a:xfrm>
            <a:custGeom>
              <a:avLst/>
              <a:gdLst/>
              <a:ahLst/>
              <a:cxnLst/>
              <a:rect l="0" t="0" r="0" b="0"/>
              <a:pathLst>
                <a:path w="25401" h="3175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152400"/>
                  </a:lnTo>
                  <a:lnTo>
                    <a:pt x="0" y="190500"/>
                  </a:lnTo>
                  <a:lnTo>
                    <a:pt x="0" y="228600"/>
                  </a:lnTo>
                  <a:lnTo>
                    <a:pt x="0" y="254000"/>
                  </a:lnTo>
                  <a:lnTo>
                    <a:pt x="0" y="279400"/>
                  </a:lnTo>
                  <a:lnTo>
                    <a:pt x="0" y="292100"/>
                  </a:lnTo>
                  <a:lnTo>
                    <a:pt x="12700" y="304800"/>
                  </a:lnTo>
                  <a:lnTo>
                    <a:pt x="254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7721600" y="3390900"/>
              <a:ext cx="139701" cy="139701"/>
            </a:xfrm>
            <a:custGeom>
              <a:avLst/>
              <a:gdLst/>
              <a:ahLst/>
              <a:cxnLst/>
              <a:rect l="0" t="0" r="0" b="0"/>
              <a:pathLst>
                <a:path w="139701" h="139701">
                  <a:moveTo>
                    <a:pt x="76200" y="12700"/>
                  </a:moveTo>
                  <a:lnTo>
                    <a:pt x="63500" y="0"/>
                  </a:lnTo>
                  <a:lnTo>
                    <a:pt x="25400" y="38100"/>
                  </a:lnTo>
                  <a:lnTo>
                    <a:pt x="12700" y="508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50800" y="139700"/>
                  </a:lnTo>
                  <a:lnTo>
                    <a:pt x="76200" y="139700"/>
                  </a:lnTo>
                  <a:lnTo>
                    <a:pt x="101600" y="139700"/>
                  </a:lnTo>
                  <a:lnTo>
                    <a:pt x="127000" y="127000"/>
                  </a:lnTo>
                  <a:lnTo>
                    <a:pt x="1397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7924800" y="34163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0" y="0"/>
                  </a:moveTo>
                  <a:lnTo>
                    <a:pt x="0" y="254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12700" y="127000"/>
                  </a:lnTo>
                  <a:lnTo>
                    <a:pt x="25400" y="127000"/>
                  </a:lnTo>
                  <a:lnTo>
                    <a:pt x="63500" y="88900"/>
                  </a:lnTo>
                  <a:lnTo>
                    <a:pt x="76200" y="76200"/>
                  </a:lnTo>
                  <a:lnTo>
                    <a:pt x="88900" y="50800"/>
                  </a:lnTo>
                  <a:lnTo>
                    <a:pt x="101600" y="254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27000" y="25400"/>
                  </a:lnTo>
                  <a:lnTo>
                    <a:pt x="127000" y="38100"/>
                  </a:lnTo>
                  <a:lnTo>
                    <a:pt x="127000" y="63500"/>
                  </a:lnTo>
                  <a:lnTo>
                    <a:pt x="127000" y="88900"/>
                  </a:lnTo>
                  <a:lnTo>
                    <a:pt x="127000" y="88900"/>
                  </a:lnTo>
                  <a:lnTo>
                    <a:pt x="15240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8140700" y="3302000"/>
              <a:ext cx="88901" cy="203201"/>
            </a:xfrm>
            <a:custGeom>
              <a:avLst/>
              <a:gdLst/>
              <a:ahLst/>
              <a:cxnLst/>
              <a:rect l="0" t="0" r="0" b="0"/>
              <a:pathLst>
                <a:path w="88901" h="203201">
                  <a:moveTo>
                    <a:pt x="0" y="0"/>
                  </a:moveTo>
                  <a:lnTo>
                    <a:pt x="12700" y="50800"/>
                  </a:lnTo>
                  <a:lnTo>
                    <a:pt x="12700" y="889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38100" y="190500"/>
                  </a:lnTo>
                  <a:lnTo>
                    <a:pt x="50800" y="203200"/>
                  </a:lnTo>
                  <a:lnTo>
                    <a:pt x="76200" y="203200"/>
                  </a:lnTo>
                  <a:lnTo>
                    <a:pt x="889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8255000" y="3416300"/>
              <a:ext cx="177801" cy="88901"/>
            </a:xfrm>
            <a:custGeom>
              <a:avLst/>
              <a:gdLst/>
              <a:ahLst/>
              <a:cxnLst/>
              <a:rect l="0" t="0" r="0" b="0"/>
              <a:pathLst>
                <a:path w="177801" h="88901">
                  <a:moveTo>
                    <a:pt x="25400" y="25400"/>
                  </a:moveTo>
                  <a:lnTo>
                    <a:pt x="0" y="762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38100" y="88900"/>
                  </a:lnTo>
                  <a:lnTo>
                    <a:pt x="63500" y="76200"/>
                  </a:lnTo>
                  <a:lnTo>
                    <a:pt x="76200" y="50800"/>
                  </a:lnTo>
                  <a:lnTo>
                    <a:pt x="88900" y="2540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01600" y="12700"/>
                  </a:lnTo>
                  <a:lnTo>
                    <a:pt x="127000" y="50800"/>
                  </a:lnTo>
                  <a:lnTo>
                    <a:pt x="127000" y="63500"/>
                  </a:lnTo>
                  <a:lnTo>
                    <a:pt x="165100" y="63500"/>
                  </a:lnTo>
                  <a:lnTo>
                    <a:pt x="1778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8483600" y="3238500"/>
              <a:ext cx="25401" cy="241301"/>
            </a:xfrm>
            <a:custGeom>
              <a:avLst/>
              <a:gdLst/>
              <a:ahLst/>
              <a:cxnLst/>
              <a:rect l="0" t="0" r="0" b="0"/>
              <a:pathLst>
                <a:path w="25401" h="241301">
                  <a:moveTo>
                    <a:pt x="0" y="0"/>
                  </a:moveTo>
                  <a:lnTo>
                    <a:pt x="12700" y="25400"/>
                  </a:lnTo>
                  <a:lnTo>
                    <a:pt x="12700" y="63500"/>
                  </a:lnTo>
                  <a:lnTo>
                    <a:pt x="12700" y="101600"/>
                  </a:lnTo>
                  <a:lnTo>
                    <a:pt x="25400" y="1397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254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8407400" y="3263900"/>
              <a:ext cx="304801" cy="139701"/>
            </a:xfrm>
            <a:custGeom>
              <a:avLst/>
              <a:gdLst/>
              <a:ahLst/>
              <a:cxnLst/>
              <a:rect l="0" t="0" r="0" b="0"/>
              <a:pathLst>
                <a:path w="304801" h="139701">
                  <a:moveTo>
                    <a:pt x="0" y="88900"/>
                  </a:moveTo>
                  <a:lnTo>
                    <a:pt x="12700" y="76200"/>
                  </a:lnTo>
                  <a:lnTo>
                    <a:pt x="25400" y="63500"/>
                  </a:lnTo>
                  <a:lnTo>
                    <a:pt x="114300" y="25400"/>
                  </a:lnTo>
                  <a:lnTo>
                    <a:pt x="152400" y="25400"/>
                  </a:lnTo>
                  <a:lnTo>
                    <a:pt x="177800" y="12700"/>
                  </a:lnTo>
                  <a:lnTo>
                    <a:pt x="190500" y="0"/>
                  </a:lnTo>
                  <a:lnTo>
                    <a:pt x="215900" y="0"/>
                  </a:lnTo>
                  <a:lnTo>
                    <a:pt x="215900" y="12700"/>
                  </a:lnTo>
                  <a:lnTo>
                    <a:pt x="215900" y="25400"/>
                  </a:lnTo>
                  <a:lnTo>
                    <a:pt x="228600" y="101600"/>
                  </a:lnTo>
                  <a:lnTo>
                    <a:pt x="241300" y="127000"/>
                  </a:lnTo>
                  <a:lnTo>
                    <a:pt x="241300" y="139700"/>
                  </a:lnTo>
                  <a:lnTo>
                    <a:pt x="254000" y="139700"/>
                  </a:lnTo>
                  <a:lnTo>
                    <a:pt x="266700" y="139700"/>
                  </a:lnTo>
                  <a:lnTo>
                    <a:pt x="279400" y="127000"/>
                  </a:lnTo>
                  <a:lnTo>
                    <a:pt x="292100" y="114300"/>
                  </a:lnTo>
                  <a:lnTo>
                    <a:pt x="304800" y="101600"/>
                  </a:lnTo>
                  <a:lnTo>
                    <a:pt x="304800" y="76200"/>
                  </a:lnTo>
                  <a:lnTo>
                    <a:pt x="304800" y="63500"/>
                  </a:lnTo>
                  <a:lnTo>
                    <a:pt x="292100" y="38100"/>
                  </a:lnTo>
                  <a:lnTo>
                    <a:pt x="266700" y="25400"/>
                  </a:lnTo>
                  <a:lnTo>
                    <a:pt x="254000" y="25400"/>
                  </a:lnTo>
                  <a:lnTo>
                    <a:pt x="241300" y="25400"/>
                  </a:lnTo>
                  <a:lnTo>
                    <a:pt x="215900" y="25400"/>
                  </a:lnTo>
                  <a:lnTo>
                    <a:pt x="203200" y="25400"/>
                  </a:lnTo>
                  <a:lnTo>
                    <a:pt x="190500" y="25400"/>
                  </a:lnTo>
                  <a:lnTo>
                    <a:pt x="177800" y="25400"/>
                  </a:lnTo>
                  <a:lnTo>
                    <a:pt x="1905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8763000" y="3225800"/>
              <a:ext cx="127001" cy="215901"/>
            </a:xfrm>
            <a:custGeom>
              <a:avLst/>
              <a:gdLst/>
              <a:ahLst/>
              <a:cxnLst/>
              <a:rect l="0" t="0" r="0" b="0"/>
              <a:pathLst>
                <a:path w="127001" h="215901">
                  <a:moveTo>
                    <a:pt x="12700" y="88900"/>
                  </a:moveTo>
                  <a:lnTo>
                    <a:pt x="12700" y="139700"/>
                  </a:lnTo>
                  <a:lnTo>
                    <a:pt x="12700" y="177800"/>
                  </a:lnTo>
                  <a:lnTo>
                    <a:pt x="12700" y="190500"/>
                  </a:lnTo>
                  <a:lnTo>
                    <a:pt x="12700" y="203200"/>
                  </a:lnTo>
                  <a:lnTo>
                    <a:pt x="12700" y="215900"/>
                  </a:lnTo>
                  <a:lnTo>
                    <a:pt x="12700" y="203200"/>
                  </a:lnTo>
                  <a:lnTo>
                    <a:pt x="12700" y="190500"/>
                  </a:lnTo>
                  <a:lnTo>
                    <a:pt x="0" y="177800"/>
                  </a:lnTo>
                  <a:lnTo>
                    <a:pt x="12700" y="76200"/>
                  </a:lnTo>
                  <a:lnTo>
                    <a:pt x="38100" y="381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1016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8280400" y="3378200"/>
              <a:ext cx="76201" cy="38101"/>
            </a:xfrm>
            <a:custGeom>
              <a:avLst/>
              <a:gdLst/>
              <a:ahLst/>
              <a:cxnLst/>
              <a:rect l="0" t="0" r="0" b="0"/>
              <a:pathLst>
                <a:path w="76201" h="38101">
                  <a:moveTo>
                    <a:pt x="76200" y="25400"/>
                  </a:moveTo>
                  <a:lnTo>
                    <a:pt x="63500" y="2540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12700" y="12700"/>
                  </a:lnTo>
                  <a:lnTo>
                    <a:pt x="0" y="381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3327400" y="2870200"/>
              <a:ext cx="177801" cy="254001"/>
            </a:xfrm>
            <a:custGeom>
              <a:avLst/>
              <a:gdLst/>
              <a:ahLst/>
              <a:cxnLst/>
              <a:rect l="0" t="0" r="0" b="0"/>
              <a:pathLst>
                <a:path w="177801" h="254001">
                  <a:moveTo>
                    <a:pt x="0" y="0"/>
                  </a:moveTo>
                  <a:lnTo>
                    <a:pt x="12700" y="0"/>
                  </a:lnTo>
                  <a:lnTo>
                    <a:pt x="76200" y="0"/>
                  </a:lnTo>
                  <a:lnTo>
                    <a:pt x="114300" y="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14300" y="38100"/>
                  </a:lnTo>
                  <a:lnTo>
                    <a:pt x="101600" y="50800"/>
                  </a:lnTo>
                  <a:lnTo>
                    <a:pt x="76200" y="63500"/>
                  </a:lnTo>
                  <a:lnTo>
                    <a:pt x="50800" y="762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63500" y="88900"/>
                  </a:lnTo>
                  <a:lnTo>
                    <a:pt x="152400" y="127000"/>
                  </a:lnTo>
                  <a:lnTo>
                    <a:pt x="177800" y="139700"/>
                  </a:lnTo>
                  <a:lnTo>
                    <a:pt x="177800" y="165100"/>
                  </a:lnTo>
                  <a:lnTo>
                    <a:pt x="177800" y="177800"/>
                  </a:lnTo>
                  <a:lnTo>
                    <a:pt x="165100" y="203200"/>
                  </a:lnTo>
                  <a:lnTo>
                    <a:pt x="152400" y="215900"/>
                  </a:lnTo>
                  <a:lnTo>
                    <a:pt x="114300" y="241300"/>
                  </a:lnTo>
                  <a:lnTo>
                    <a:pt x="88900" y="241300"/>
                  </a:lnTo>
                  <a:lnTo>
                    <a:pt x="50800" y="254000"/>
                  </a:lnTo>
                  <a:lnTo>
                    <a:pt x="25400" y="254000"/>
                  </a:lnTo>
                  <a:lnTo>
                    <a:pt x="12700" y="254000"/>
                  </a:lnTo>
                  <a:lnTo>
                    <a:pt x="0" y="241300"/>
                  </a:lnTo>
                  <a:lnTo>
                    <a:pt x="0" y="254000"/>
                  </a:lnTo>
                  <a:lnTo>
                    <a:pt x="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3556000" y="2908300"/>
              <a:ext cx="177801" cy="215901"/>
            </a:xfrm>
            <a:custGeom>
              <a:avLst/>
              <a:gdLst/>
              <a:ahLst/>
              <a:cxnLst/>
              <a:rect l="0" t="0" r="0" b="0"/>
              <a:pathLst>
                <a:path w="177801" h="215901">
                  <a:moveTo>
                    <a:pt x="152400" y="25400"/>
                  </a:moveTo>
                  <a:lnTo>
                    <a:pt x="127000" y="0"/>
                  </a:lnTo>
                  <a:lnTo>
                    <a:pt x="101600" y="0"/>
                  </a:lnTo>
                  <a:lnTo>
                    <a:pt x="63500" y="12700"/>
                  </a:lnTo>
                  <a:lnTo>
                    <a:pt x="38100" y="25400"/>
                  </a:lnTo>
                  <a:lnTo>
                    <a:pt x="12700" y="38100"/>
                  </a:lnTo>
                  <a:lnTo>
                    <a:pt x="12700" y="50800"/>
                  </a:lnTo>
                  <a:lnTo>
                    <a:pt x="0" y="50800"/>
                  </a:lnTo>
                  <a:lnTo>
                    <a:pt x="38100" y="76200"/>
                  </a:lnTo>
                  <a:lnTo>
                    <a:pt x="63500" y="76200"/>
                  </a:lnTo>
                  <a:lnTo>
                    <a:pt x="88900" y="63500"/>
                  </a:lnTo>
                  <a:lnTo>
                    <a:pt x="114300" y="50800"/>
                  </a:lnTo>
                  <a:lnTo>
                    <a:pt x="127000" y="38100"/>
                  </a:lnTo>
                  <a:lnTo>
                    <a:pt x="152400" y="25400"/>
                  </a:lnTo>
                  <a:lnTo>
                    <a:pt x="152400" y="12700"/>
                  </a:lnTo>
                  <a:lnTo>
                    <a:pt x="165100" y="12700"/>
                  </a:lnTo>
                  <a:lnTo>
                    <a:pt x="152400" y="12700"/>
                  </a:lnTo>
                  <a:lnTo>
                    <a:pt x="152400" y="25400"/>
                  </a:lnTo>
                  <a:lnTo>
                    <a:pt x="152400" y="38100"/>
                  </a:lnTo>
                  <a:lnTo>
                    <a:pt x="165100" y="127000"/>
                  </a:lnTo>
                  <a:lnTo>
                    <a:pt x="165100" y="165100"/>
                  </a:lnTo>
                  <a:lnTo>
                    <a:pt x="165100" y="177800"/>
                  </a:lnTo>
                  <a:lnTo>
                    <a:pt x="177800" y="203200"/>
                  </a:lnTo>
                  <a:lnTo>
                    <a:pt x="1778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reeform 156"/>
            <p:cNvSpPr/>
            <p:nvPr/>
          </p:nvSpPr>
          <p:spPr>
            <a:xfrm>
              <a:off x="3810000" y="3111500"/>
              <a:ext cx="25401" cy="38101"/>
            </a:xfrm>
            <a:custGeom>
              <a:avLst/>
              <a:gdLst/>
              <a:ahLst/>
              <a:cxnLst/>
              <a:rect l="0" t="0" r="0" b="0"/>
              <a:pathLst>
                <a:path w="25401" h="38101">
                  <a:moveTo>
                    <a:pt x="1270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254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3848100" y="2908300"/>
              <a:ext cx="190501" cy="203201"/>
            </a:xfrm>
            <a:custGeom>
              <a:avLst/>
              <a:gdLst/>
              <a:ahLst/>
              <a:cxnLst/>
              <a:rect l="0" t="0" r="0" b="0"/>
              <a:pathLst>
                <a:path w="190501" h="203201">
                  <a:moveTo>
                    <a:pt x="0" y="50800"/>
                  </a:moveTo>
                  <a:lnTo>
                    <a:pt x="12700" y="50800"/>
                  </a:lnTo>
                  <a:lnTo>
                    <a:pt x="12700" y="38100"/>
                  </a:lnTo>
                  <a:lnTo>
                    <a:pt x="762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77800" y="25400"/>
                  </a:lnTo>
                  <a:lnTo>
                    <a:pt x="177800" y="25400"/>
                  </a:lnTo>
                  <a:lnTo>
                    <a:pt x="190500" y="25400"/>
                  </a:lnTo>
                  <a:lnTo>
                    <a:pt x="190500" y="25400"/>
                  </a:lnTo>
                  <a:lnTo>
                    <a:pt x="165100" y="88900"/>
                  </a:lnTo>
                  <a:lnTo>
                    <a:pt x="165100" y="114300"/>
                  </a:lnTo>
                  <a:lnTo>
                    <a:pt x="152400" y="139700"/>
                  </a:lnTo>
                  <a:lnTo>
                    <a:pt x="139700" y="177800"/>
                  </a:lnTo>
                  <a:lnTo>
                    <a:pt x="152400" y="190500"/>
                  </a:lnTo>
                  <a:lnTo>
                    <a:pt x="152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4152900" y="2933700"/>
              <a:ext cx="190501" cy="203201"/>
            </a:xfrm>
            <a:custGeom>
              <a:avLst/>
              <a:gdLst/>
              <a:ahLst/>
              <a:cxnLst/>
              <a:rect l="0" t="0" r="0" b="0"/>
              <a:pathLst>
                <a:path w="190501" h="203201">
                  <a:moveTo>
                    <a:pt x="12700" y="12700"/>
                  </a:moveTo>
                  <a:lnTo>
                    <a:pt x="38100" y="0"/>
                  </a:lnTo>
                  <a:lnTo>
                    <a:pt x="50800" y="0"/>
                  </a:lnTo>
                  <a:lnTo>
                    <a:pt x="76200" y="12700"/>
                  </a:lnTo>
                  <a:lnTo>
                    <a:pt x="76200" y="25400"/>
                  </a:lnTo>
                  <a:lnTo>
                    <a:pt x="88900" y="38100"/>
                  </a:lnTo>
                  <a:lnTo>
                    <a:pt x="76200" y="63500"/>
                  </a:lnTo>
                  <a:lnTo>
                    <a:pt x="76200" y="88900"/>
                  </a:lnTo>
                  <a:lnTo>
                    <a:pt x="63500" y="114300"/>
                  </a:lnTo>
                  <a:lnTo>
                    <a:pt x="38100" y="139700"/>
                  </a:lnTo>
                  <a:lnTo>
                    <a:pt x="25400" y="152400"/>
                  </a:lnTo>
                  <a:lnTo>
                    <a:pt x="12700" y="177800"/>
                  </a:lnTo>
                  <a:lnTo>
                    <a:pt x="0" y="177800"/>
                  </a:lnTo>
                  <a:lnTo>
                    <a:pt x="12700" y="177800"/>
                  </a:lnTo>
                  <a:lnTo>
                    <a:pt x="63500" y="190500"/>
                  </a:lnTo>
                  <a:lnTo>
                    <a:pt x="101600" y="203200"/>
                  </a:lnTo>
                  <a:lnTo>
                    <a:pt x="127000" y="203200"/>
                  </a:lnTo>
                  <a:lnTo>
                    <a:pt x="152400" y="203200"/>
                  </a:lnTo>
                  <a:lnTo>
                    <a:pt x="165100" y="190500"/>
                  </a:lnTo>
                  <a:lnTo>
                    <a:pt x="190500" y="177800"/>
                  </a:lnTo>
                  <a:lnTo>
                    <a:pt x="1905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4330700" y="2908300"/>
              <a:ext cx="101601" cy="63501"/>
            </a:xfrm>
            <a:custGeom>
              <a:avLst/>
              <a:gdLst/>
              <a:ahLst/>
              <a:cxnLst/>
              <a:rect l="0" t="0" r="0" b="0"/>
              <a:pathLst>
                <a:path w="101601" h="63501">
                  <a:moveTo>
                    <a:pt x="25400" y="25400"/>
                  </a:moveTo>
                  <a:lnTo>
                    <a:pt x="25400" y="50800"/>
                  </a:lnTo>
                  <a:lnTo>
                    <a:pt x="50800" y="63500"/>
                  </a:lnTo>
                  <a:lnTo>
                    <a:pt x="50800" y="63500"/>
                  </a:lnTo>
                  <a:lnTo>
                    <a:pt x="76200" y="50800"/>
                  </a:lnTo>
                  <a:lnTo>
                    <a:pt x="88900" y="50800"/>
                  </a:lnTo>
                  <a:lnTo>
                    <a:pt x="88900" y="50800"/>
                  </a:lnTo>
                  <a:lnTo>
                    <a:pt x="101600" y="50800"/>
                  </a:lnTo>
                  <a:lnTo>
                    <a:pt x="88900" y="50800"/>
                  </a:lnTo>
                  <a:lnTo>
                    <a:pt x="63500" y="25400"/>
                  </a:lnTo>
                  <a:lnTo>
                    <a:pt x="38100" y="12700"/>
                  </a:lnTo>
                  <a:lnTo>
                    <a:pt x="12700" y="0"/>
                  </a:lnTo>
                  <a:lnTo>
                    <a:pt x="0" y="1270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2794000" y="2717800"/>
              <a:ext cx="1752601" cy="546101"/>
            </a:xfrm>
            <a:custGeom>
              <a:avLst/>
              <a:gdLst/>
              <a:ahLst/>
              <a:cxnLst/>
              <a:rect l="0" t="0" r="0" b="0"/>
              <a:pathLst>
                <a:path w="1752601" h="546101">
                  <a:moveTo>
                    <a:pt x="1676400" y="520700"/>
                  </a:moveTo>
                  <a:lnTo>
                    <a:pt x="1689100" y="520700"/>
                  </a:lnTo>
                  <a:lnTo>
                    <a:pt x="1714500" y="482600"/>
                  </a:lnTo>
                  <a:lnTo>
                    <a:pt x="1727200" y="457200"/>
                  </a:lnTo>
                  <a:lnTo>
                    <a:pt x="1727200" y="431800"/>
                  </a:lnTo>
                  <a:lnTo>
                    <a:pt x="1739900" y="381000"/>
                  </a:lnTo>
                  <a:lnTo>
                    <a:pt x="1739900" y="330200"/>
                  </a:lnTo>
                  <a:lnTo>
                    <a:pt x="1739900" y="279400"/>
                  </a:lnTo>
                  <a:lnTo>
                    <a:pt x="1752600" y="241300"/>
                  </a:lnTo>
                  <a:lnTo>
                    <a:pt x="1752600" y="190500"/>
                  </a:lnTo>
                  <a:lnTo>
                    <a:pt x="1752600" y="165100"/>
                  </a:lnTo>
                  <a:lnTo>
                    <a:pt x="1739900" y="139700"/>
                  </a:lnTo>
                  <a:lnTo>
                    <a:pt x="1727200" y="127000"/>
                  </a:lnTo>
                  <a:lnTo>
                    <a:pt x="1714500" y="114300"/>
                  </a:lnTo>
                  <a:lnTo>
                    <a:pt x="1701800" y="101600"/>
                  </a:lnTo>
                  <a:lnTo>
                    <a:pt x="1663700" y="101600"/>
                  </a:lnTo>
                  <a:lnTo>
                    <a:pt x="1638300" y="101600"/>
                  </a:lnTo>
                  <a:lnTo>
                    <a:pt x="1587500" y="101600"/>
                  </a:lnTo>
                  <a:lnTo>
                    <a:pt x="1549400" y="101600"/>
                  </a:lnTo>
                  <a:lnTo>
                    <a:pt x="1498600" y="88900"/>
                  </a:lnTo>
                  <a:lnTo>
                    <a:pt x="1447800" y="88900"/>
                  </a:lnTo>
                  <a:lnTo>
                    <a:pt x="1384300" y="88900"/>
                  </a:lnTo>
                  <a:lnTo>
                    <a:pt x="1308100" y="76200"/>
                  </a:lnTo>
                  <a:lnTo>
                    <a:pt x="1231900" y="63500"/>
                  </a:lnTo>
                  <a:lnTo>
                    <a:pt x="1143000" y="63500"/>
                  </a:lnTo>
                  <a:lnTo>
                    <a:pt x="1066800" y="63500"/>
                  </a:lnTo>
                  <a:lnTo>
                    <a:pt x="965200" y="50800"/>
                  </a:lnTo>
                  <a:lnTo>
                    <a:pt x="876300" y="38100"/>
                  </a:lnTo>
                  <a:lnTo>
                    <a:pt x="774700" y="38100"/>
                  </a:lnTo>
                  <a:lnTo>
                    <a:pt x="685800" y="38100"/>
                  </a:lnTo>
                  <a:lnTo>
                    <a:pt x="584200" y="38100"/>
                  </a:lnTo>
                  <a:lnTo>
                    <a:pt x="495300" y="25400"/>
                  </a:lnTo>
                  <a:lnTo>
                    <a:pt x="406400" y="25400"/>
                  </a:lnTo>
                  <a:lnTo>
                    <a:pt x="317500" y="12700"/>
                  </a:lnTo>
                  <a:lnTo>
                    <a:pt x="254000" y="12700"/>
                  </a:lnTo>
                  <a:lnTo>
                    <a:pt x="190500" y="12700"/>
                  </a:lnTo>
                  <a:lnTo>
                    <a:pt x="139700" y="0"/>
                  </a:lnTo>
                  <a:lnTo>
                    <a:pt x="88900" y="12700"/>
                  </a:lnTo>
                  <a:lnTo>
                    <a:pt x="50800" y="1270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25400" y="266700"/>
                  </a:lnTo>
                  <a:lnTo>
                    <a:pt x="38100" y="317500"/>
                  </a:lnTo>
                  <a:lnTo>
                    <a:pt x="38100" y="368300"/>
                  </a:lnTo>
                  <a:lnTo>
                    <a:pt x="50800" y="393700"/>
                  </a:lnTo>
                  <a:lnTo>
                    <a:pt x="50800" y="431800"/>
                  </a:lnTo>
                  <a:lnTo>
                    <a:pt x="50800" y="457200"/>
                  </a:lnTo>
                  <a:lnTo>
                    <a:pt x="63500" y="482600"/>
                  </a:lnTo>
                  <a:lnTo>
                    <a:pt x="76200" y="495300"/>
                  </a:lnTo>
                  <a:lnTo>
                    <a:pt x="101600" y="508000"/>
                  </a:lnTo>
                  <a:lnTo>
                    <a:pt x="127000" y="520700"/>
                  </a:lnTo>
                  <a:lnTo>
                    <a:pt x="165100" y="520700"/>
                  </a:lnTo>
                  <a:lnTo>
                    <a:pt x="203200" y="533400"/>
                  </a:lnTo>
                  <a:lnTo>
                    <a:pt x="254000" y="533400"/>
                  </a:lnTo>
                  <a:lnTo>
                    <a:pt x="317500" y="533400"/>
                  </a:lnTo>
                  <a:lnTo>
                    <a:pt x="393700" y="546100"/>
                  </a:lnTo>
                  <a:lnTo>
                    <a:pt x="469900" y="546100"/>
                  </a:lnTo>
                  <a:lnTo>
                    <a:pt x="546100" y="546100"/>
                  </a:lnTo>
                  <a:lnTo>
                    <a:pt x="635000" y="546100"/>
                  </a:lnTo>
                  <a:lnTo>
                    <a:pt x="723900" y="533400"/>
                  </a:lnTo>
                  <a:lnTo>
                    <a:pt x="812800" y="533400"/>
                  </a:lnTo>
                  <a:lnTo>
                    <a:pt x="901700" y="533400"/>
                  </a:lnTo>
                  <a:lnTo>
                    <a:pt x="1003300" y="533400"/>
                  </a:lnTo>
                  <a:lnTo>
                    <a:pt x="1092200" y="533400"/>
                  </a:lnTo>
                  <a:lnTo>
                    <a:pt x="1168400" y="533400"/>
                  </a:lnTo>
                  <a:lnTo>
                    <a:pt x="1244600" y="533400"/>
                  </a:lnTo>
                  <a:lnTo>
                    <a:pt x="1308100" y="533400"/>
                  </a:lnTo>
                  <a:lnTo>
                    <a:pt x="1371600" y="520700"/>
                  </a:lnTo>
                  <a:lnTo>
                    <a:pt x="1422400" y="520700"/>
                  </a:lnTo>
                  <a:lnTo>
                    <a:pt x="1460500" y="520700"/>
                  </a:lnTo>
                  <a:lnTo>
                    <a:pt x="1511300" y="520700"/>
                  </a:lnTo>
                  <a:lnTo>
                    <a:pt x="1536700" y="508000"/>
                  </a:lnTo>
                  <a:lnTo>
                    <a:pt x="1549400" y="508000"/>
                  </a:lnTo>
                  <a:lnTo>
                    <a:pt x="1562100" y="508000"/>
                  </a:lnTo>
                  <a:lnTo>
                    <a:pt x="1574800" y="508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3898900" y="2260600"/>
            <a:ext cx="254001" cy="431801"/>
            <a:chOff x="3898900" y="2260600"/>
            <a:chExt cx="254001" cy="431801"/>
          </a:xfrm>
        </p:grpSpPr>
        <p:sp>
          <p:nvSpPr>
            <p:cNvPr id="168" name="Freeform 167"/>
            <p:cNvSpPr/>
            <p:nvPr/>
          </p:nvSpPr>
          <p:spPr>
            <a:xfrm>
              <a:off x="3898900" y="2260600"/>
              <a:ext cx="25401" cy="165101"/>
            </a:xfrm>
            <a:custGeom>
              <a:avLst/>
              <a:gdLst/>
              <a:ahLst/>
              <a:cxnLst/>
              <a:rect l="0" t="0" r="0" b="0"/>
              <a:pathLst>
                <a:path w="25401" h="165101">
                  <a:moveTo>
                    <a:pt x="25400" y="0"/>
                  </a:moveTo>
                  <a:lnTo>
                    <a:pt x="12700" y="12700"/>
                  </a:lnTo>
                  <a:lnTo>
                    <a:pt x="0" y="38100"/>
                  </a:lnTo>
                  <a:lnTo>
                    <a:pt x="25400" y="762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143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4000500" y="2260600"/>
              <a:ext cx="114301" cy="165101"/>
            </a:xfrm>
            <a:custGeom>
              <a:avLst/>
              <a:gdLst/>
              <a:ahLst/>
              <a:cxnLst/>
              <a:rect l="0" t="0" r="0" b="0"/>
              <a:pathLst>
                <a:path w="114301" h="165101">
                  <a:moveTo>
                    <a:pt x="0" y="2540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25400" y="139700"/>
                  </a:lnTo>
                  <a:lnTo>
                    <a:pt x="38100" y="165100"/>
                  </a:lnTo>
                  <a:lnTo>
                    <a:pt x="50800" y="165100"/>
                  </a:lnTo>
                  <a:lnTo>
                    <a:pt x="63500" y="165100"/>
                  </a:lnTo>
                  <a:lnTo>
                    <a:pt x="76200" y="165100"/>
                  </a:lnTo>
                  <a:lnTo>
                    <a:pt x="76200" y="165100"/>
                  </a:lnTo>
                  <a:lnTo>
                    <a:pt x="101600" y="152400"/>
                  </a:lnTo>
                  <a:lnTo>
                    <a:pt x="101600" y="127000"/>
                  </a:lnTo>
                  <a:lnTo>
                    <a:pt x="101600" y="114300"/>
                  </a:lnTo>
                  <a:lnTo>
                    <a:pt x="101600" y="101600"/>
                  </a:lnTo>
                  <a:lnTo>
                    <a:pt x="101600" y="76200"/>
                  </a:lnTo>
                  <a:lnTo>
                    <a:pt x="114300" y="76200"/>
                  </a:lnTo>
                  <a:lnTo>
                    <a:pt x="101600" y="76200"/>
                  </a:lnTo>
                  <a:lnTo>
                    <a:pt x="76200" y="38100"/>
                  </a:lnTo>
                  <a:lnTo>
                    <a:pt x="63500" y="12700"/>
                  </a:lnTo>
                  <a:lnTo>
                    <a:pt x="50800" y="1270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12700" y="1270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3924300" y="2527300"/>
              <a:ext cx="38101" cy="165101"/>
            </a:xfrm>
            <a:custGeom>
              <a:avLst/>
              <a:gdLst/>
              <a:ahLst/>
              <a:cxnLst/>
              <a:rect l="0" t="0" r="0" b="0"/>
              <a:pathLst>
                <a:path w="38101" h="165101">
                  <a:moveTo>
                    <a:pt x="0" y="0"/>
                  </a:moveTo>
                  <a:lnTo>
                    <a:pt x="0" y="12700"/>
                  </a:lnTo>
                  <a:lnTo>
                    <a:pt x="0" y="12700"/>
                  </a:lnTo>
                  <a:lnTo>
                    <a:pt x="12700" y="762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381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4038600" y="2540000"/>
              <a:ext cx="114301" cy="139701"/>
            </a:xfrm>
            <a:custGeom>
              <a:avLst/>
              <a:gdLst/>
              <a:ahLst/>
              <a:cxnLst/>
              <a:rect l="0" t="0" r="0" b="0"/>
              <a:pathLst>
                <a:path w="114301" h="139701">
                  <a:moveTo>
                    <a:pt x="0" y="0"/>
                  </a:moveTo>
                  <a:lnTo>
                    <a:pt x="25400" y="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63500" y="12700"/>
                  </a:lnTo>
                  <a:lnTo>
                    <a:pt x="63500" y="12700"/>
                  </a:lnTo>
                  <a:lnTo>
                    <a:pt x="50800" y="38100"/>
                  </a:lnTo>
                  <a:lnTo>
                    <a:pt x="38100" y="50800"/>
                  </a:lnTo>
                  <a:lnTo>
                    <a:pt x="38100" y="381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12700" y="63500"/>
                  </a:lnTo>
                  <a:lnTo>
                    <a:pt x="25400" y="63500"/>
                  </a:lnTo>
                  <a:lnTo>
                    <a:pt x="63500" y="63500"/>
                  </a:lnTo>
                  <a:lnTo>
                    <a:pt x="101600" y="63500"/>
                  </a:lnTo>
                  <a:lnTo>
                    <a:pt x="101600" y="63500"/>
                  </a:lnTo>
                  <a:lnTo>
                    <a:pt x="114300" y="76200"/>
                  </a:lnTo>
                  <a:lnTo>
                    <a:pt x="101600" y="101600"/>
                  </a:lnTo>
                  <a:lnTo>
                    <a:pt x="114300" y="114300"/>
                  </a:lnTo>
                  <a:lnTo>
                    <a:pt x="101600" y="114300"/>
                  </a:lnTo>
                  <a:lnTo>
                    <a:pt x="63500" y="127000"/>
                  </a:lnTo>
                  <a:lnTo>
                    <a:pt x="38100" y="139700"/>
                  </a:lnTo>
                  <a:lnTo>
                    <a:pt x="25400" y="139700"/>
                  </a:lnTo>
                  <a:lnTo>
                    <a:pt x="12700" y="139700"/>
                  </a:lnTo>
                  <a:lnTo>
                    <a:pt x="0" y="139700"/>
                  </a:lnTo>
                  <a:lnTo>
                    <a:pt x="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364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4.2.3</dc:title>
  <dc:creator>Valerie Barber</dc:creator>
  <cp:lastModifiedBy>Debbie Rosenow</cp:lastModifiedBy>
  <cp:revision>23</cp:revision>
  <dcterms:created xsi:type="dcterms:W3CDTF">2016-02-24T18:19:46Z</dcterms:created>
  <dcterms:modified xsi:type="dcterms:W3CDTF">2016-11-03T20:36:56Z</dcterms:modified>
</cp:coreProperties>
</file>